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7.jpg" ContentType="image/pn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  <p:sldMasterId id="2147483717" r:id="rId2"/>
  </p:sldMasterIdLst>
  <p:notesMasterIdLst>
    <p:notesMasterId r:id="rId57"/>
  </p:notesMasterIdLst>
  <p:sldIdLst>
    <p:sldId id="324" r:id="rId3"/>
    <p:sldId id="325" r:id="rId4"/>
    <p:sldId id="326" r:id="rId5"/>
    <p:sldId id="327" r:id="rId6"/>
    <p:sldId id="264" r:id="rId7"/>
    <p:sldId id="328" r:id="rId8"/>
    <p:sldId id="329" r:id="rId9"/>
    <p:sldId id="330" r:id="rId10"/>
    <p:sldId id="334" r:id="rId11"/>
    <p:sldId id="331" r:id="rId12"/>
    <p:sldId id="335" r:id="rId13"/>
    <p:sldId id="338" r:id="rId14"/>
    <p:sldId id="384" r:id="rId15"/>
    <p:sldId id="385" r:id="rId16"/>
    <p:sldId id="321" r:id="rId17"/>
    <p:sldId id="313" r:id="rId18"/>
    <p:sldId id="333" r:id="rId19"/>
    <p:sldId id="339" r:id="rId20"/>
    <p:sldId id="320" r:id="rId21"/>
    <p:sldId id="316" r:id="rId22"/>
    <p:sldId id="383" r:id="rId23"/>
    <p:sldId id="343" r:id="rId24"/>
    <p:sldId id="345" r:id="rId25"/>
    <p:sldId id="346" r:id="rId26"/>
    <p:sldId id="348" r:id="rId27"/>
    <p:sldId id="349" r:id="rId28"/>
    <p:sldId id="350" r:id="rId29"/>
    <p:sldId id="351" r:id="rId30"/>
    <p:sldId id="352" r:id="rId31"/>
    <p:sldId id="353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82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sataz@gmail.com" userId="8869d8f76d41ffe9" providerId="LiveId" clId="{519363BB-2662-5D42-9A80-E30DC2049FCD}"/>
    <pc:docChg chg="undo custSel addSld delSld modSld">
      <pc:chgData name="tisataz@gmail.com" userId="8869d8f76d41ffe9" providerId="LiveId" clId="{519363BB-2662-5D42-9A80-E30DC2049FCD}" dt="2018-01-09T22:07:43.673" v="48" actId="14100"/>
      <pc:docMkLst>
        <pc:docMk/>
      </pc:docMkLst>
      <pc:sldChg chg="addSp modSp">
        <pc:chgData name="tisataz@gmail.com" userId="8869d8f76d41ffe9" providerId="LiveId" clId="{519363BB-2662-5D42-9A80-E30DC2049FCD}" dt="2018-01-09T22:07:43.673" v="48" actId="14100"/>
        <pc:sldMkLst>
          <pc:docMk/>
          <pc:sldMk cId="497939072" sldId="257"/>
        </pc:sldMkLst>
        <pc:spChg chg="mod">
          <ac:chgData name="tisataz@gmail.com" userId="8869d8f76d41ffe9" providerId="LiveId" clId="{519363BB-2662-5D42-9A80-E30DC2049FCD}" dt="2018-01-09T22:07:43.673" v="48" actId="14100"/>
          <ac:spMkLst>
            <pc:docMk/>
            <pc:sldMk cId="497939072" sldId="257"/>
            <ac:spMk id="2" creationId="{1564F146-AE53-3C4F-AB91-253085274E0A}"/>
          </ac:spMkLst>
        </pc:spChg>
        <pc:spChg chg="mod">
          <ac:chgData name="tisataz@gmail.com" userId="8869d8f76d41ffe9" providerId="LiveId" clId="{519363BB-2662-5D42-9A80-E30DC2049FCD}" dt="2018-01-09T22:07:27.296" v="47" actId="1076"/>
          <ac:spMkLst>
            <pc:docMk/>
            <pc:sldMk cId="497939072" sldId="257"/>
            <ac:spMk id="3" creationId="{0C92A910-52C3-D846-AE16-C795DC4B6440}"/>
          </ac:spMkLst>
        </pc:spChg>
        <pc:spChg chg="mod">
          <ac:chgData name="tisataz@gmail.com" userId="8869d8f76d41ffe9" providerId="LiveId" clId="{519363BB-2662-5D42-9A80-E30DC2049FCD}" dt="2018-01-09T22:06:48.382" v="42" actId="14100"/>
          <ac:spMkLst>
            <pc:docMk/>
            <pc:sldMk cId="497939072" sldId="257"/>
            <ac:spMk id="17" creationId="{E46FDB74-8EB0-944D-B42E-7563BADC1CE3}"/>
          </ac:spMkLst>
        </pc:spChg>
        <pc:grpChg chg="add">
          <ac:chgData name="tisataz@gmail.com" userId="8869d8f76d41ffe9" providerId="LiveId" clId="{519363BB-2662-5D42-9A80-E30DC2049FCD}" dt="2018-01-09T22:06:35.878" v="39" actId="22"/>
          <ac:grpSpMkLst>
            <pc:docMk/>
            <pc:sldMk cId="497939072" sldId="257"/>
            <ac:grpSpMk id="41" creationId="{21581273-53C1-9841-BB92-36188A3F520F}"/>
          </ac:grpSpMkLst>
        </pc:grpChg>
      </pc:sldChg>
      <pc:sldChg chg="add">
        <pc:chgData name="tisataz@gmail.com" userId="8869d8f76d41ffe9" providerId="LiveId" clId="{519363BB-2662-5D42-9A80-E30DC2049FCD}" dt="2018-01-09T21:56:14.385" v="0" actId="22"/>
        <pc:sldMkLst>
          <pc:docMk/>
          <pc:sldMk cId="3410431264" sldId="279"/>
        </pc:sldMkLst>
      </pc:sldChg>
      <pc:sldChg chg="modSp add">
        <pc:chgData name="tisataz@gmail.com" userId="8869d8f76d41ffe9" providerId="LiveId" clId="{519363BB-2662-5D42-9A80-E30DC2049FCD}" dt="2018-01-09T22:01:23.496" v="35" actId="20577"/>
        <pc:sldMkLst>
          <pc:docMk/>
          <pc:sldMk cId="2845447648" sldId="280"/>
        </pc:sldMkLst>
        <pc:spChg chg="mod">
          <ac:chgData name="tisataz@gmail.com" userId="8869d8f76d41ffe9" providerId="LiveId" clId="{519363BB-2662-5D42-9A80-E30DC2049FCD}" dt="2018-01-09T22:01:23.496" v="35" actId="20577"/>
          <ac:spMkLst>
            <pc:docMk/>
            <pc:sldMk cId="2845447648" sldId="280"/>
            <ac:spMk id="43" creationId="{00000000-0000-0000-0000-000000000000}"/>
          </ac:spMkLst>
        </pc:spChg>
        <pc:spChg chg="mod">
          <ac:chgData name="tisataz@gmail.com" userId="8869d8f76d41ffe9" providerId="LiveId" clId="{519363BB-2662-5D42-9A80-E30DC2049FCD}" dt="2018-01-09T22:00:33.679" v="6" actId="20577"/>
          <ac:spMkLst>
            <pc:docMk/>
            <pc:sldMk cId="2845447648" sldId="280"/>
            <ac:spMk id="44" creationId="{00000000-0000-0000-0000-000000000000}"/>
          </ac:spMkLst>
        </pc:spChg>
      </pc:sldChg>
      <pc:sldChg chg="modSp add del">
        <pc:chgData name="tisataz@gmail.com" userId="8869d8f76d41ffe9" providerId="LiveId" clId="{519363BB-2662-5D42-9A80-E30DC2049FCD}" dt="2018-01-09T22:07:17.657" v="46" actId="27636"/>
        <pc:sldMkLst>
          <pc:docMk/>
          <pc:sldMk cId="1541296637" sldId="281"/>
        </pc:sldMkLst>
        <pc:spChg chg="mod">
          <ac:chgData name="tisataz@gmail.com" userId="8869d8f76d41ffe9" providerId="LiveId" clId="{519363BB-2662-5D42-9A80-E30DC2049FCD}" dt="2018-01-09T22:07:17.657" v="46" actId="27636"/>
          <ac:spMkLst>
            <pc:docMk/>
            <pc:sldMk cId="1541296637" sldId="281"/>
            <ac:spMk id="7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1C9C79-4785-425B-9338-262F55716C0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86176BE-3653-463D-A06D-507AB44045F5}">
      <dgm:prSet phldrT="[Text]" custT="1"/>
      <dgm:spPr/>
      <dgm:t>
        <a:bodyPr/>
        <a:lstStyle/>
        <a:p>
          <a:r>
            <a:rPr lang="en-US" sz="2400" dirty="0" err="1" smtClean="0">
              <a:latin typeface="Cambria" panose="02040503050406030204" pitchFamily="18" charset="0"/>
            </a:rPr>
            <a:t>Apresiasi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terhadap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kinerja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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Dosen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dengan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beban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lebih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mendapatkan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penghargaan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dari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Institusi</a:t>
          </a:r>
          <a:endParaRPr lang="en-GB" sz="2400" dirty="0"/>
        </a:p>
      </dgm:t>
    </dgm:pt>
    <dgm:pt modelId="{FE6D599E-31EC-47A1-955C-ECC13B590490}" type="parTrans" cxnId="{8988FC7A-6163-4EAB-A902-34FE6596668A}">
      <dgm:prSet/>
      <dgm:spPr/>
      <dgm:t>
        <a:bodyPr/>
        <a:lstStyle/>
        <a:p>
          <a:endParaRPr lang="en-GB"/>
        </a:p>
      </dgm:t>
    </dgm:pt>
    <dgm:pt modelId="{7367E879-3243-44D0-A1E6-FD29A8A90E9E}" type="sibTrans" cxnId="{8988FC7A-6163-4EAB-A902-34FE6596668A}">
      <dgm:prSet/>
      <dgm:spPr/>
      <dgm:t>
        <a:bodyPr/>
        <a:lstStyle/>
        <a:p>
          <a:endParaRPr lang="en-GB"/>
        </a:p>
      </dgm:t>
    </dgm:pt>
    <dgm:pt modelId="{9D6CAD4B-708B-4320-906E-D1DC541F5ADE}">
      <dgm:prSet custT="1"/>
      <dgm:spPr/>
      <dgm:t>
        <a:bodyPr/>
        <a:lstStyle/>
        <a:p>
          <a:r>
            <a:rPr lang="en-US" sz="2400" dirty="0" err="1" smtClean="0">
              <a:latin typeface="Cambria" panose="02040503050406030204" pitchFamily="18" charset="0"/>
            </a:rPr>
            <a:t>Beban</a:t>
          </a:r>
          <a:r>
            <a:rPr lang="en-US" sz="2400" dirty="0" smtClean="0">
              <a:latin typeface="Cambria" panose="02040503050406030204" pitchFamily="18" charset="0"/>
            </a:rPr>
            <a:t> SDM </a:t>
          </a:r>
          <a:r>
            <a:rPr lang="en-US" sz="2400" dirty="0" err="1" smtClean="0">
              <a:latin typeface="Cambria" panose="02040503050406030204" pitchFamily="18" charset="0"/>
            </a:rPr>
            <a:t>lebih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terkontrol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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Terwujudnya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smtClean="0">
              <a:latin typeface="Cambria" panose="02040503050406030204" pitchFamily="18" charset="0"/>
            </a:rPr>
            <a:t>Fairness </a:t>
          </a:r>
          <a:r>
            <a:rPr lang="en-US" sz="2400" dirty="0" err="1" smtClean="0">
              <a:latin typeface="Cambria" panose="02040503050406030204" pitchFamily="18" charset="0"/>
            </a:rPr>
            <a:t>dalam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memberikan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penghargaan</a:t>
          </a:r>
          <a:endParaRPr lang="en-US" sz="2400" dirty="0">
            <a:latin typeface="Cambria" panose="02040503050406030204" pitchFamily="18" charset="0"/>
          </a:endParaRPr>
        </a:p>
      </dgm:t>
    </dgm:pt>
    <dgm:pt modelId="{A5B9603B-D77E-420F-8F77-AFA3EF3E7F95}" type="parTrans" cxnId="{294718F6-F985-4FB9-AFA2-EF1242F9D98B}">
      <dgm:prSet/>
      <dgm:spPr/>
      <dgm:t>
        <a:bodyPr/>
        <a:lstStyle/>
        <a:p>
          <a:endParaRPr lang="en-GB"/>
        </a:p>
      </dgm:t>
    </dgm:pt>
    <dgm:pt modelId="{33BB6B4C-01B0-484E-8E7B-EF067FEFA913}" type="sibTrans" cxnId="{294718F6-F985-4FB9-AFA2-EF1242F9D98B}">
      <dgm:prSet/>
      <dgm:spPr/>
      <dgm:t>
        <a:bodyPr/>
        <a:lstStyle/>
        <a:p>
          <a:endParaRPr lang="en-GB"/>
        </a:p>
      </dgm:t>
    </dgm:pt>
    <dgm:pt modelId="{149DD4BA-F1D8-4AC9-8994-085660794A45}">
      <dgm:prSet custT="1"/>
      <dgm:spPr/>
      <dgm:t>
        <a:bodyPr/>
        <a:lstStyle/>
        <a:p>
          <a:r>
            <a:rPr lang="en-US" sz="2400" dirty="0" err="1" smtClean="0">
              <a:latin typeface="Cambria" panose="02040503050406030204" pitchFamily="18" charset="0"/>
            </a:rPr>
            <a:t>Mendorong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Dosen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menjalankan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tridarma</a:t>
          </a:r>
          <a:r>
            <a:rPr lang="en-US" sz="2400" dirty="0" smtClean="0">
              <a:latin typeface="Cambria" panose="02040503050406030204" pitchFamily="18" charset="0"/>
            </a:rPr>
            <a:t> PT 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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mendorong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akselerasi</a:t>
          </a:r>
          <a:r>
            <a:rPr lang="en-US" sz="2400" dirty="0" smtClean="0">
              <a:latin typeface="Cambria" panose="02040503050406030204" pitchFamily="18" charset="0"/>
            </a:rPr>
            <a:t> JFA</a:t>
          </a:r>
        </a:p>
      </dgm:t>
    </dgm:pt>
    <dgm:pt modelId="{0C75C578-B1AA-4594-9A50-C70C566E626C}" type="parTrans" cxnId="{8AA7CE0A-B4A9-4511-B3F5-9819B08F44E9}">
      <dgm:prSet/>
      <dgm:spPr/>
      <dgm:t>
        <a:bodyPr/>
        <a:lstStyle/>
        <a:p>
          <a:endParaRPr lang="en-GB"/>
        </a:p>
      </dgm:t>
    </dgm:pt>
    <dgm:pt modelId="{8FD15D7A-68AF-4BCC-BE78-A07D5A3E94A6}" type="sibTrans" cxnId="{8AA7CE0A-B4A9-4511-B3F5-9819B08F44E9}">
      <dgm:prSet/>
      <dgm:spPr/>
      <dgm:t>
        <a:bodyPr/>
        <a:lstStyle/>
        <a:p>
          <a:endParaRPr lang="en-GB"/>
        </a:p>
      </dgm:t>
    </dgm:pt>
    <dgm:pt modelId="{04312E28-A70A-4BC3-9863-5E537E9BF31E}">
      <dgm:prSet custT="1"/>
      <dgm:spPr/>
      <dgm:t>
        <a:bodyPr/>
        <a:lstStyle/>
        <a:p>
          <a:r>
            <a:rPr lang="en-US" sz="2400" dirty="0" err="1" smtClean="0">
              <a:latin typeface="Cambria" panose="02040503050406030204" pitchFamily="18" charset="0"/>
            </a:rPr>
            <a:t>Pergeseran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jumlah</a:t>
          </a:r>
          <a:r>
            <a:rPr lang="en-US" sz="2400" dirty="0" smtClean="0">
              <a:latin typeface="Cambria" panose="02040503050406030204" pitchFamily="18" charset="0"/>
            </a:rPr>
            <a:t> </a:t>
          </a:r>
          <a:r>
            <a:rPr lang="en-US" sz="2400" dirty="0" err="1" smtClean="0">
              <a:latin typeface="Cambria" panose="02040503050406030204" pitchFamily="18" charset="0"/>
            </a:rPr>
            <a:t>Dosen</a:t>
          </a:r>
          <a:r>
            <a:rPr lang="en-US" sz="2400" dirty="0" smtClean="0">
              <a:latin typeface="Cambria" panose="02040503050406030204" pitchFamily="18" charset="0"/>
            </a:rPr>
            <a:t> LB 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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Proporsi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Dosen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LB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sesuai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dengan</a:t>
          </a:r>
          <a:r>
            <a:rPr lang="en-US" sz="24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dirty="0" err="1" smtClean="0">
              <a:latin typeface="Cambria" panose="02040503050406030204" pitchFamily="18" charset="0"/>
              <a:sym typeface="Wingdings" panose="05000000000000000000" pitchFamily="2" charset="2"/>
            </a:rPr>
            <a:t>akreditasi</a:t>
          </a:r>
          <a:endParaRPr lang="en-US" sz="2400" dirty="0">
            <a:latin typeface="Cambria" panose="02040503050406030204" pitchFamily="18" charset="0"/>
          </a:endParaRPr>
        </a:p>
      </dgm:t>
    </dgm:pt>
    <dgm:pt modelId="{98963556-1788-4C49-90D0-F9E61D35601D}" type="parTrans" cxnId="{DDC43A72-EA93-4E2C-AB48-5BA120E07D3A}">
      <dgm:prSet/>
      <dgm:spPr/>
      <dgm:t>
        <a:bodyPr/>
        <a:lstStyle/>
        <a:p>
          <a:endParaRPr lang="en-GB"/>
        </a:p>
      </dgm:t>
    </dgm:pt>
    <dgm:pt modelId="{7414BB82-8875-4080-9E6F-BB8FF948B8DC}" type="sibTrans" cxnId="{DDC43A72-EA93-4E2C-AB48-5BA120E07D3A}">
      <dgm:prSet/>
      <dgm:spPr/>
      <dgm:t>
        <a:bodyPr/>
        <a:lstStyle/>
        <a:p>
          <a:endParaRPr lang="en-GB"/>
        </a:p>
      </dgm:t>
    </dgm:pt>
    <dgm:pt modelId="{2B32A285-9443-4660-87FF-74EF596415F4}" type="pres">
      <dgm:prSet presAssocID="{6E1C9C79-4785-425B-9338-262F55716C0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GB"/>
        </a:p>
      </dgm:t>
    </dgm:pt>
    <dgm:pt modelId="{59A7CA89-2933-45EC-B088-4DDDF4381417}" type="pres">
      <dgm:prSet presAssocID="{6E1C9C79-4785-425B-9338-262F55716C03}" presName="Name1" presStyleCnt="0"/>
      <dgm:spPr/>
    </dgm:pt>
    <dgm:pt modelId="{175DBAA2-A030-4ABE-9C48-AD3B10EFF54A}" type="pres">
      <dgm:prSet presAssocID="{6E1C9C79-4785-425B-9338-262F55716C03}" presName="cycle" presStyleCnt="0"/>
      <dgm:spPr/>
    </dgm:pt>
    <dgm:pt modelId="{910C18EE-D74E-499F-BF94-3D618882867B}" type="pres">
      <dgm:prSet presAssocID="{6E1C9C79-4785-425B-9338-262F55716C03}" presName="srcNode" presStyleLbl="node1" presStyleIdx="0" presStyleCnt="4"/>
      <dgm:spPr/>
    </dgm:pt>
    <dgm:pt modelId="{114E2179-6C51-4F51-BC6A-68E5A8ED1930}" type="pres">
      <dgm:prSet presAssocID="{6E1C9C79-4785-425B-9338-262F55716C03}" presName="conn" presStyleLbl="parChTrans1D2" presStyleIdx="0" presStyleCnt="1"/>
      <dgm:spPr/>
      <dgm:t>
        <a:bodyPr/>
        <a:lstStyle/>
        <a:p>
          <a:endParaRPr lang="en-GB"/>
        </a:p>
      </dgm:t>
    </dgm:pt>
    <dgm:pt modelId="{C71416BC-D061-4FA7-A606-B49803DE9FBC}" type="pres">
      <dgm:prSet presAssocID="{6E1C9C79-4785-425B-9338-262F55716C03}" presName="extraNode" presStyleLbl="node1" presStyleIdx="0" presStyleCnt="4"/>
      <dgm:spPr/>
    </dgm:pt>
    <dgm:pt modelId="{B054EB21-7DD2-45FD-AA8E-392FC765F047}" type="pres">
      <dgm:prSet presAssocID="{6E1C9C79-4785-425B-9338-262F55716C03}" presName="dstNode" presStyleLbl="node1" presStyleIdx="0" presStyleCnt="4"/>
      <dgm:spPr/>
    </dgm:pt>
    <dgm:pt modelId="{3894C0F5-5FDC-4F60-8270-685D456C74F8}" type="pres">
      <dgm:prSet presAssocID="{A86176BE-3653-463D-A06D-507AB44045F5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B0C62A5-73E4-4FED-8197-9FD93B349790}" type="pres">
      <dgm:prSet presAssocID="{A86176BE-3653-463D-A06D-507AB44045F5}" presName="accent_1" presStyleCnt="0"/>
      <dgm:spPr/>
    </dgm:pt>
    <dgm:pt modelId="{85F82364-1418-48A4-B7B4-25AD45C7CBF3}" type="pres">
      <dgm:prSet presAssocID="{A86176BE-3653-463D-A06D-507AB44045F5}" presName="accentRepeatNode" presStyleLbl="solidFgAcc1" presStyleIdx="0" presStyleCnt="4" custLinFactNeighborY="-17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861A755E-F1FC-4557-BAF0-EC6C7609333E}" type="pres">
      <dgm:prSet presAssocID="{9D6CAD4B-708B-4320-906E-D1DC541F5AD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1BBCAC-1A00-4A97-95AD-9C174D47BEE7}" type="pres">
      <dgm:prSet presAssocID="{9D6CAD4B-708B-4320-906E-D1DC541F5ADE}" presName="accent_2" presStyleCnt="0"/>
      <dgm:spPr/>
    </dgm:pt>
    <dgm:pt modelId="{C93CB090-CFD4-444E-B918-9D2165A186EB}" type="pres">
      <dgm:prSet presAssocID="{9D6CAD4B-708B-4320-906E-D1DC541F5ADE}" presName="accentRepeatNode" presStyleLbl="solidFgAcc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B410395-9915-4905-A969-727FE7585A0E}" type="pres">
      <dgm:prSet presAssocID="{149DD4BA-F1D8-4AC9-8994-085660794A4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A72BFFB-CFD5-471B-AD8E-904E1FEEE82B}" type="pres">
      <dgm:prSet presAssocID="{149DD4BA-F1D8-4AC9-8994-085660794A45}" presName="accent_3" presStyleCnt="0"/>
      <dgm:spPr/>
    </dgm:pt>
    <dgm:pt modelId="{7C7B3594-2431-4C7C-87A6-56B9E4E90647}" type="pres">
      <dgm:prSet presAssocID="{149DD4BA-F1D8-4AC9-8994-085660794A45}" presName="accentRepeatNode" presStyleLbl="solidFgAcc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54EE7C9-20FA-4DF1-92ED-B9A7A8C33938}" type="pres">
      <dgm:prSet presAssocID="{04312E28-A70A-4BC3-9863-5E537E9BF31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E8A9B-7666-4D1D-A72D-86A438D5CF0C}" type="pres">
      <dgm:prSet presAssocID="{04312E28-A70A-4BC3-9863-5E537E9BF31E}" presName="accent_4" presStyleCnt="0"/>
      <dgm:spPr/>
    </dgm:pt>
    <dgm:pt modelId="{69708209-F292-4003-AE6A-754772610259}" type="pres">
      <dgm:prSet presAssocID="{04312E28-A70A-4BC3-9863-5E537E9BF31E}" presName="accentRepeatNode" presStyleLbl="solidFgAcc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DDC43A72-EA93-4E2C-AB48-5BA120E07D3A}" srcId="{6E1C9C79-4785-425B-9338-262F55716C03}" destId="{04312E28-A70A-4BC3-9863-5E537E9BF31E}" srcOrd="3" destOrd="0" parTransId="{98963556-1788-4C49-90D0-F9E61D35601D}" sibTransId="{7414BB82-8875-4080-9E6F-BB8FF948B8DC}"/>
    <dgm:cxn modelId="{5F7D52FF-2950-4C5E-A88B-2BD8DB204D99}" type="presOf" srcId="{04312E28-A70A-4BC3-9863-5E537E9BF31E}" destId="{354EE7C9-20FA-4DF1-92ED-B9A7A8C33938}" srcOrd="0" destOrd="0" presId="urn:microsoft.com/office/officeart/2008/layout/VerticalCurvedList"/>
    <dgm:cxn modelId="{8988FC7A-6163-4EAB-A902-34FE6596668A}" srcId="{6E1C9C79-4785-425B-9338-262F55716C03}" destId="{A86176BE-3653-463D-A06D-507AB44045F5}" srcOrd="0" destOrd="0" parTransId="{FE6D599E-31EC-47A1-955C-ECC13B590490}" sibTransId="{7367E879-3243-44D0-A1E6-FD29A8A90E9E}"/>
    <dgm:cxn modelId="{F32CDE21-7CED-4BBD-92E5-A7F045C9BDD3}" type="presOf" srcId="{7367E879-3243-44D0-A1E6-FD29A8A90E9E}" destId="{114E2179-6C51-4F51-BC6A-68E5A8ED1930}" srcOrd="0" destOrd="0" presId="urn:microsoft.com/office/officeart/2008/layout/VerticalCurvedList"/>
    <dgm:cxn modelId="{8AA7CE0A-B4A9-4511-B3F5-9819B08F44E9}" srcId="{6E1C9C79-4785-425B-9338-262F55716C03}" destId="{149DD4BA-F1D8-4AC9-8994-085660794A45}" srcOrd="2" destOrd="0" parTransId="{0C75C578-B1AA-4594-9A50-C70C566E626C}" sibTransId="{8FD15D7A-68AF-4BCC-BE78-A07D5A3E94A6}"/>
    <dgm:cxn modelId="{40B60145-0528-4C49-9A4D-81795569E57B}" type="presOf" srcId="{9D6CAD4B-708B-4320-906E-D1DC541F5ADE}" destId="{861A755E-F1FC-4557-BAF0-EC6C7609333E}" srcOrd="0" destOrd="0" presId="urn:microsoft.com/office/officeart/2008/layout/VerticalCurvedList"/>
    <dgm:cxn modelId="{294718F6-F985-4FB9-AFA2-EF1242F9D98B}" srcId="{6E1C9C79-4785-425B-9338-262F55716C03}" destId="{9D6CAD4B-708B-4320-906E-D1DC541F5ADE}" srcOrd="1" destOrd="0" parTransId="{A5B9603B-D77E-420F-8F77-AFA3EF3E7F95}" sibTransId="{33BB6B4C-01B0-484E-8E7B-EF067FEFA913}"/>
    <dgm:cxn modelId="{9012CD93-2E06-4872-89B4-EE7D39CC2E37}" type="presOf" srcId="{6E1C9C79-4785-425B-9338-262F55716C03}" destId="{2B32A285-9443-4660-87FF-74EF596415F4}" srcOrd="0" destOrd="0" presId="urn:microsoft.com/office/officeart/2008/layout/VerticalCurvedList"/>
    <dgm:cxn modelId="{5AA7BF7F-05D4-4F15-A887-254A931C8B05}" type="presOf" srcId="{149DD4BA-F1D8-4AC9-8994-085660794A45}" destId="{1B410395-9915-4905-A969-727FE7585A0E}" srcOrd="0" destOrd="0" presId="urn:microsoft.com/office/officeart/2008/layout/VerticalCurvedList"/>
    <dgm:cxn modelId="{39B7897C-A8D0-42C4-BD3A-6CFE45EEB349}" type="presOf" srcId="{A86176BE-3653-463D-A06D-507AB44045F5}" destId="{3894C0F5-5FDC-4F60-8270-685D456C74F8}" srcOrd="0" destOrd="0" presId="urn:microsoft.com/office/officeart/2008/layout/VerticalCurvedList"/>
    <dgm:cxn modelId="{EE1F9B47-2B31-49E5-9E61-307EDEF885F3}" type="presParOf" srcId="{2B32A285-9443-4660-87FF-74EF596415F4}" destId="{59A7CA89-2933-45EC-B088-4DDDF4381417}" srcOrd="0" destOrd="0" presId="urn:microsoft.com/office/officeart/2008/layout/VerticalCurvedList"/>
    <dgm:cxn modelId="{3CE68B17-1D78-4D69-91B6-93DEA5C62E45}" type="presParOf" srcId="{59A7CA89-2933-45EC-B088-4DDDF4381417}" destId="{175DBAA2-A030-4ABE-9C48-AD3B10EFF54A}" srcOrd="0" destOrd="0" presId="urn:microsoft.com/office/officeart/2008/layout/VerticalCurvedList"/>
    <dgm:cxn modelId="{D14CAB5A-58DC-4291-9175-9B2DDDEFEF6D}" type="presParOf" srcId="{175DBAA2-A030-4ABE-9C48-AD3B10EFF54A}" destId="{910C18EE-D74E-499F-BF94-3D618882867B}" srcOrd="0" destOrd="0" presId="urn:microsoft.com/office/officeart/2008/layout/VerticalCurvedList"/>
    <dgm:cxn modelId="{40163B40-FABD-4E53-A601-37B9BE16DE65}" type="presParOf" srcId="{175DBAA2-A030-4ABE-9C48-AD3B10EFF54A}" destId="{114E2179-6C51-4F51-BC6A-68E5A8ED1930}" srcOrd="1" destOrd="0" presId="urn:microsoft.com/office/officeart/2008/layout/VerticalCurvedList"/>
    <dgm:cxn modelId="{0496FC5E-769A-4130-879A-22F1F12B0A38}" type="presParOf" srcId="{175DBAA2-A030-4ABE-9C48-AD3B10EFF54A}" destId="{C71416BC-D061-4FA7-A606-B49803DE9FBC}" srcOrd="2" destOrd="0" presId="urn:microsoft.com/office/officeart/2008/layout/VerticalCurvedList"/>
    <dgm:cxn modelId="{2C82CFC1-0597-4F93-9E23-F839F9E2DDDF}" type="presParOf" srcId="{175DBAA2-A030-4ABE-9C48-AD3B10EFF54A}" destId="{B054EB21-7DD2-45FD-AA8E-392FC765F047}" srcOrd="3" destOrd="0" presId="urn:microsoft.com/office/officeart/2008/layout/VerticalCurvedList"/>
    <dgm:cxn modelId="{4955484C-7432-4ABA-BFE3-5582618EE971}" type="presParOf" srcId="{59A7CA89-2933-45EC-B088-4DDDF4381417}" destId="{3894C0F5-5FDC-4F60-8270-685D456C74F8}" srcOrd="1" destOrd="0" presId="urn:microsoft.com/office/officeart/2008/layout/VerticalCurvedList"/>
    <dgm:cxn modelId="{B2A80125-4E11-4AA0-815F-4CA8A6BE465A}" type="presParOf" srcId="{59A7CA89-2933-45EC-B088-4DDDF4381417}" destId="{3B0C62A5-73E4-4FED-8197-9FD93B349790}" srcOrd="2" destOrd="0" presId="urn:microsoft.com/office/officeart/2008/layout/VerticalCurvedList"/>
    <dgm:cxn modelId="{2FB8316C-1535-4A7B-9529-98FF54DBC768}" type="presParOf" srcId="{3B0C62A5-73E4-4FED-8197-9FD93B349790}" destId="{85F82364-1418-48A4-B7B4-25AD45C7CBF3}" srcOrd="0" destOrd="0" presId="urn:microsoft.com/office/officeart/2008/layout/VerticalCurvedList"/>
    <dgm:cxn modelId="{F4E2A049-905B-4AFA-86CF-444194E120DF}" type="presParOf" srcId="{59A7CA89-2933-45EC-B088-4DDDF4381417}" destId="{861A755E-F1FC-4557-BAF0-EC6C7609333E}" srcOrd="3" destOrd="0" presId="urn:microsoft.com/office/officeart/2008/layout/VerticalCurvedList"/>
    <dgm:cxn modelId="{2C831735-13BE-4521-B10E-0F763A4973FE}" type="presParOf" srcId="{59A7CA89-2933-45EC-B088-4DDDF4381417}" destId="{BB1BBCAC-1A00-4A97-95AD-9C174D47BEE7}" srcOrd="4" destOrd="0" presId="urn:microsoft.com/office/officeart/2008/layout/VerticalCurvedList"/>
    <dgm:cxn modelId="{A9EEE1B2-0726-4BF9-A4E1-FA35554402DE}" type="presParOf" srcId="{BB1BBCAC-1A00-4A97-95AD-9C174D47BEE7}" destId="{C93CB090-CFD4-444E-B918-9D2165A186EB}" srcOrd="0" destOrd="0" presId="urn:microsoft.com/office/officeart/2008/layout/VerticalCurvedList"/>
    <dgm:cxn modelId="{91718E12-8259-42E0-A801-2C68979B9C93}" type="presParOf" srcId="{59A7CA89-2933-45EC-B088-4DDDF4381417}" destId="{1B410395-9915-4905-A969-727FE7585A0E}" srcOrd="5" destOrd="0" presId="urn:microsoft.com/office/officeart/2008/layout/VerticalCurvedList"/>
    <dgm:cxn modelId="{D3634543-F663-439C-8E5E-D3BE5D989FD2}" type="presParOf" srcId="{59A7CA89-2933-45EC-B088-4DDDF4381417}" destId="{FA72BFFB-CFD5-471B-AD8E-904E1FEEE82B}" srcOrd="6" destOrd="0" presId="urn:microsoft.com/office/officeart/2008/layout/VerticalCurvedList"/>
    <dgm:cxn modelId="{452F22AC-6A5A-48FA-9647-8ADF7B059460}" type="presParOf" srcId="{FA72BFFB-CFD5-471B-AD8E-904E1FEEE82B}" destId="{7C7B3594-2431-4C7C-87A6-56B9E4E90647}" srcOrd="0" destOrd="0" presId="urn:microsoft.com/office/officeart/2008/layout/VerticalCurvedList"/>
    <dgm:cxn modelId="{401B36E0-2B80-4A23-A729-FE937CD339E2}" type="presParOf" srcId="{59A7CA89-2933-45EC-B088-4DDDF4381417}" destId="{354EE7C9-20FA-4DF1-92ED-B9A7A8C33938}" srcOrd="7" destOrd="0" presId="urn:microsoft.com/office/officeart/2008/layout/VerticalCurvedList"/>
    <dgm:cxn modelId="{6F88B265-F3C2-4F0A-BDE7-CBCEEB8C9F31}" type="presParOf" srcId="{59A7CA89-2933-45EC-B088-4DDDF4381417}" destId="{C42E8A9B-7666-4D1D-A72D-86A438D5CF0C}" srcOrd="8" destOrd="0" presId="urn:microsoft.com/office/officeart/2008/layout/VerticalCurvedList"/>
    <dgm:cxn modelId="{B866B3CB-6833-4330-8838-4173F67BFA4D}" type="presParOf" srcId="{C42E8A9B-7666-4D1D-A72D-86A438D5CF0C}" destId="{69708209-F292-4003-AE6A-7547726102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2917422-2261-4912-80A0-6B1EF42DC28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91BD1348-A06E-4EFD-8E12-D540ADBB1DF3}">
      <dgm:prSet phldrT="[Text]"/>
      <dgm:spPr/>
      <dgm:t>
        <a:bodyPr/>
        <a:lstStyle/>
        <a:p>
          <a:r>
            <a:rPr lang="en-US" dirty="0" err="1" smtClean="0"/>
            <a:t>Pemili</a:t>
          </a:r>
          <a:endParaRPr lang="en-GB" dirty="0"/>
        </a:p>
      </dgm:t>
    </dgm:pt>
    <dgm:pt modelId="{F0D636AE-7C84-4197-8DC1-8F600CD4FE7D}" type="parTrans" cxnId="{570A5770-ADA3-47AF-9268-B0F32C33CF4C}">
      <dgm:prSet/>
      <dgm:spPr/>
      <dgm:t>
        <a:bodyPr/>
        <a:lstStyle/>
        <a:p>
          <a:endParaRPr lang="en-GB"/>
        </a:p>
      </dgm:t>
    </dgm:pt>
    <dgm:pt modelId="{6A2658A3-A83F-477B-93F9-CF94616F3989}" type="sibTrans" cxnId="{570A5770-ADA3-47AF-9268-B0F32C33CF4C}">
      <dgm:prSet/>
      <dgm:spPr/>
      <dgm:t>
        <a:bodyPr/>
        <a:lstStyle/>
        <a:p>
          <a:endParaRPr lang="en-GB"/>
        </a:p>
      </dgm:t>
    </dgm:pt>
    <dgm:pt modelId="{621BE146-56A1-48DE-BFDD-D34C4DF6FF0B}">
      <dgm:prSet phldrT="[Text]"/>
      <dgm:spPr/>
      <dgm:t>
        <a:bodyPr/>
        <a:lstStyle/>
        <a:p>
          <a:r>
            <a:rPr lang="en-US" dirty="0" smtClean="0"/>
            <a:t>Unit SDM</a:t>
          </a:r>
          <a:endParaRPr lang="en-GB" dirty="0"/>
        </a:p>
      </dgm:t>
    </dgm:pt>
    <dgm:pt modelId="{D1C309EF-FA46-4818-AF93-E2C399601E47}" type="parTrans" cxnId="{AFD8C1B3-035E-496C-B8B2-F109A1003078}">
      <dgm:prSet/>
      <dgm:spPr/>
      <dgm:t>
        <a:bodyPr/>
        <a:lstStyle/>
        <a:p>
          <a:endParaRPr lang="en-GB"/>
        </a:p>
      </dgm:t>
    </dgm:pt>
    <dgm:pt modelId="{28987F60-FBAF-4ACC-A765-C2D5B275D29A}" type="sibTrans" cxnId="{AFD8C1B3-035E-496C-B8B2-F109A1003078}">
      <dgm:prSet/>
      <dgm:spPr/>
      <dgm:t>
        <a:bodyPr/>
        <a:lstStyle/>
        <a:p>
          <a:endParaRPr lang="en-GB"/>
        </a:p>
      </dgm:t>
    </dgm:pt>
    <dgm:pt modelId="{810EDADF-8051-43F5-8482-84F81527311E}">
      <dgm:prSet phldrT="[Text]"/>
      <dgm:spPr/>
      <dgm:t>
        <a:bodyPr/>
        <a:lstStyle/>
        <a:p>
          <a:r>
            <a:rPr lang="en-US" dirty="0" smtClean="0"/>
            <a:t>Unit PPM</a:t>
          </a:r>
          <a:endParaRPr lang="en-GB" dirty="0"/>
        </a:p>
      </dgm:t>
    </dgm:pt>
    <dgm:pt modelId="{8283BB45-1328-4E97-AAE5-9BC701152A2C}" type="parTrans" cxnId="{4E23ADD2-9272-452B-B33F-035525C703E6}">
      <dgm:prSet/>
      <dgm:spPr/>
      <dgm:t>
        <a:bodyPr/>
        <a:lstStyle/>
        <a:p>
          <a:endParaRPr lang="en-GB"/>
        </a:p>
      </dgm:t>
    </dgm:pt>
    <dgm:pt modelId="{499A2919-81FB-4848-BF24-0128047E98B2}" type="sibTrans" cxnId="{4E23ADD2-9272-452B-B33F-035525C703E6}">
      <dgm:prSet/>
      <dgm:spPr/>
      <dgm:t>
        <a:bodyPr/>
        <a:lstStyle/>
        <a:p>
          <a:endParaRPr lang="en-GB"/>
        </a:p>
      </dgm:t>
    </dgm:pt>
    <dgm:pt modelId="{4B286F73-2192-4365-92F7-47E1F0DA0267}">
      <dgm:prSet phldrT="[Text]"/>
      <dgm:spPr/>
      <dgm:t>
        <a:bodyPr/>
        <a:lstStyle/>
        <a:p>
          <a:r>
            <a:rPr lang="en-US" dirty="0" smtClean="0"/>
            <a:t>Unit BPP</a:t>
          </a:r>
          <a:endParaRPr lang="en-GB" dirty="0"/>
        </a:p>
      </dgm:t>
    </dgm:pt>
    <dgm:pt modelId="{12F7D1A4-38FE-468D-A718-4A70C2531B7A}" type="parTrans" cxnId="{D3316691-782D-44F0-BB62-8829CD7854F7}">
      <dgm:prSet/>
      <dgm:spPr/>
      <dgm:t>
        <a:bodyPr/>
        <a:lstStyle/>
        <a:p>
          <a:endParaRPr lang="en-GB"/>
        </a:p>
      </dgm:t>
    </dgm:pt>
    <dgm:pt modelId="{09C03B5B-9B5B-46AC-B9A2-D8044EF2A48F}" type="sibTrans" cxnId="{D3316691-782D-44F0-BB62-8829CD7854F7}">
      <dgm:prSet/>
      <dgm:spPr/>
      <dgm:t>
        <a:bodyPr/>
        <a:lstStyle/>
        <a:p>
          <a:endParaRPr lang="en-GB"/>
        </a:p>
      </dgm:t>
    </dgm:pt>
    <dgm:pt modelId="{C291F11F-4C47-4230-AE6E-378B52293112}">
      <dgm:prSet phldrT="[Text]"/>
      <dgm:spPr/>
      <dgm:t>
        <a:bodyPr/>
        <a:lstStyle/>
        <a:p>
          <a:r>
            <a:rPr lang="en-US" dirty="0" smtClean="0"/>
            <a:t>Admin </a:t>
          </a:r>
          <a:r>
            <a:rPr lang="en-US" dirty="0" err="1" smtClean="0"/>
            <a:t>Fakultas</a:t>
          </a:r>
          <a:endParaRPr lang="en-GB" dirty="0"/>
        </a:p>
      </dgm:t>
    </dgm:pt>
    <dgm:pt modelId="{1480FE05-72FB-456B-BDE4-2FBB7918F794}" type="parTrans" cxnId="{E1B97DE7-730E-49EA-8B74-AE376EBF4262}">
      <dgm:prSet/>
      <dgm:spPr/>
      <dgm:t>
        <a:bodyPr/>
        <a:lstStyle/>
        <a:p>
          <a:endParaRPr lang="en-GB"/>
        </a:p>
      </dgm:t>
    </dgm:pt>
    <dgm:pt modelId="{EF8D9B20-7B32-4437-9C5E-A4A3FF4E0E5B}" type="sibTrans" cxnId="{E1B97DE7-730E-49EA-8B74-AE376EBF4262}">
      <dgm:prSet/>
      <dgm:spPr/>
      <dgm:t>
        <a:bodyPr/>
        <a:lstStyle/>
        <a:p>
          <a:endParaRPr lang="en-GB"/>
        </a:p>
      </dgm:t>
    </dgm:pt>
    <dgm:pt modelId="{BF8F4F45-8460-4266-9E79-6830F6AC0E2C}" type="pres">
      <dgm:prSet presAssocID="{C2917422-2261-4912-80A0-6B1EF42DC2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B255C1-D2C1-4325-BDEB-672D38513F3E}" type="pres">
      <dgm:prSet presAssocID="{91BD1348-A06E-4EFD-8E12-D540ADBB1DF3}" presName="root1" presStyleCnt="0"/>
      <dgm:spPr/>
    </dgm:pt>
    <dgm:pt modelId="{648819CE-6B3A-4EB2-A859-73A098AA5A94}" type="pres">
      <dgm:prSet presAssocID="{91BD1348-A06E-4EFD-8E12-D540ADBB1DF3}" presName="LevelOneTextNode" presStyleLbl="node0" presStyleIdx="0" presStyleCnt="1" custScaleX="551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6AF317-6DE1-416F-BC2A-E4FC29B3FA8B}" type="pres">
      <dgm:prSet presAssocID="{91BD1348-A06E-4EFD-8E12-D540ADBB1DF3}" presName="level2hierChild" presStyleCnt="0"/>
      <dgm:spPr/>
    </dgm:pt>
    <dgm:pt modelId="{1A7CE140-5E03-46F3-B840-752FACE8D757}" type="pres">
      <dgm:prSet presAssocID="{D1C309EF-FA46-4818-AF93-E2C399601E47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BF29733B-E88E-4E20-A09B-E39D33A17A75}" type="pres">
      <dgm:prSet presAssocID="{D1C309EF-FA46-4818-AF93-E2C399601E47}" presName="connTx" presStyleLbl="parChTrans1D2" presStyleIdx="0" presStyleCnt="4"/>
      <dgm:spPr/>
      <dgm:t>
        <a:bodyPr/>
        <a:lstStyle/>
        <a:p>
          <a:endParaRPr lang="en-US"/>
        </a:p>
      </dgm:t>
    </dgm:pt>
    <dgm:pt modelId="{B1009652-6A62-4B3D-881E-46C8EECB8930}" type="pres">
      <dgm:prSet presAssocID="{621BE146-56A1-48DE-BFDD-D34C4DF6FF0B}" presName="root2" presStyleCnt="0"/>
      <dgm:spPr/>
    </dgm:pt>
    <dgm:pt modelId="{4C9579B4-939F-4020-9468-3A3784D5D136}" type="pres">
      <dgm:prSet presAssocID="{621BE146-56A1-48DE-BFDD-D34C4DF6FF0B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50EB40-AB20-446B-94E4-978BA081DF57}" type="pres">
      <dgm:prSet presAssocID="{621BE146-56A1-48DE-BFDD-D34C4DF6FF0B}" presName="level3hierChild" presStyleCnt="0"/>
      <dgm:spPr/>
    </dgm:pt>
    <dgm:pt modelId="{CFB2E478-2077-4266-BC9E-7295818E1913}" type="pres">
      <dgm:prSet presAssocID="{8283BB45-1328-4E97-AAE5-9BC701152A2C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5DEACA51-2194-4DA5-80DE-A7C67F2954EF}" type="pres">
      <dgm:prSet presAssocID="{8283BB45-1328-4E97-AAE5-9BC701152A2C}" presName="connTx" presStyleLbl="parChTrans1D2" presStyleIdx="1" presStyleCnt="4"/>
      <dgm:spPr/>
      <dgm:t>
        <a:bodyPr/>
        <a:lstStyle/>
        <a:p>
          <a:endParaRPr lang="en-US"/>
        </a:p>
      </dgm:t>
    </dgm:pt>
    <dgm:pt modelId="{355ED6F7-8099-47B2-BB9C-4A4EF097C6BF}" type="pres">
      <dgm:prSet presAssocID="{810EDADF-8051-43F5-8482-84F81527311E}" presName="root2" presStyleCnt="0"/>
      <dgm:spPr/>
    </dgm:pt>
    <dgm:pt modelId="{297EEC92-E73B-4F3F-975C-DB9916E51AFB}" type="pres">
      <dgm:prSet presAssocID="{810EDADF-8051-43F5-8482-84F81527311E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0723C4-DDFE-4C82-A1CC-52A60BEE3FAE}" type="pres">
      <dgm:prSet presAssocID="{810EDADF-8051-43F5-8482-84F81527311E}" presName="level3hierChild" presStyleCnt="0"/>
      <dgm:spPr/>
    </dgm:pt>
    <dgm:pt modelId="{E5F1773F-A888-4835-AE60-9FABEA8054D2}" type="pres">
      <dgm:prSet presAssocID="{12F7D1A4-38FE-468D-A718-4A70C2531B7A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EC0F96B5-8499-4E01-AEC5-7568A4B6DF02}" type="pres">
      <dgm:prSet presAssocID="{12F7D1A4-38FE-468D-A718-4A70C2531B7A}" presName="connTx" presStyleLbl="parChTrans1D2" presStyleIdx="2" presStyleCnt="4"/>
      <dgm:spPr/>
      <dgm:t>
        <a:bodyPr/>
        <a:lstStyle/>
        <a:p>
          <a:endParaRPr lang="en-US"/>
        </a:p>
      </dgm:t>
    </dgm:pt>
    <dgm:pt modelId="{A82361AF-A128-484A-9D74-AA8ECD461582}" type="pres">
      <dgm:prSet presAssocID="{4B286F73-2192-4365-92F7-47E1F0DA0267}" presName="root2" presStyleCnt="0"/>
      <dgm:spPr/>
    </dgm:pt>
    <dgm:pt modelId="{65E7FB12-D147-4DC3-873C-00E3F0ECA2E0}" type="pres">
      <dgm:prSet presAssocID="{4B286F73-2192-4365-92F7-47E1F0DA0267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4FD04A-CC3E-4BD9-B7E3-F9B5BEBB2F25}" type="pres">
      <dgm:prSet presAssocID="{4B286F73-2192-4365-92F7-47E1F0DA0267}" presName="level3hierChild" presStyleCnt="0"/>
      <dgm:spPr/>
    </dgm:pt>
    <dgm:pt modelId="{7843025F-408C-43EF-9CD8-4F5F01DCDB42}" type="pres">
      <dgm:prSet presAssocID="{1480FE05-72FB-456B-BDE4-2FBB7918F794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D49D13A9-1B17-439F-9875-49665C42F92E}" type="pres">
      <dgm:prSet presAssocID="{1480FE05-72FB-456B-BDE4-2FBB7918F794}" presName="connTx" presStyleLbl="parChTrans1D2" presStyleIdx="3" presStyleCnt="4"/>
      <dgm:spPr/>
      <dgm:t>
        <a:bodyPr/>
        <a:lstStyle/>
        <a:p>
          <a:endParaRPr lang="en-US"/>
        </a:p>
      </dgm:t>
    </dgm:pt>
    <dgm:pt modelId="{EA2B708D-AC65-47FC-84CE-241CAEA84868}" type="pres">
      <dgm:prSet presAssocID="{C291F11F-4C47-4230-AE6E-378B52293112}" presName="root2" presStyleCnt="0"/>
      <dgm:spPr/>
    </dgm:pt>
    <dgm:pt modelId="{D2606535-D44D-4C34-BEA7-6F18C3209B0F}" type="pres">
      <dgm:prSet presAssocID="{C291F11F-4C47-4230-AE6E-378B52293112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F74A8D-33FD-4C81-8EC7-6EE850ACD83C}" type="pres">
      <dgm:prSet presAssocID="{C291F11F-4C47-4230-AE6E-378B52293112}" presName="level3hierChild" presStyleCnt="0"/>
      <dgm:spPr/>
    </dgm:pt>
  </dgm:ptLst>
  <dgm:cxnLst>
    <dgm:cxn modelId="{191FF231-298F-4F29-8C29-194A3660DF8F}" type="presOf" srcId="{C2917422-2261-4912-80A0-6B1EF42DC285}" destId="{BF8F4F45-8460-4266-9E79-6830F6AC0E2C}" srcOrd="0" destOrd="0" presId="urn:microsoft.com/office/officeart/2005/8/layout/hierarchy2"/>
    <dgm:cxn modelId="{F7DF00BE-D59D-4739-84D1-AE37A6983FB5}" type="presOf" srcId="{4B286F73-2192-4365-92F7-47E1F0DA0267}" destId="{65E7FB12-D147-4DC3-873C-00E3F0ECA2E0}" srcOrd="0" destOrd="0" presId="urn:microsoft.com/office/officeart/2005/8/layout/hierarchy2"/>
    <dgm:cxn modelId="{359AB9E6-0716-4362-81E9-B5544ED37266}" type="presOf" srcId="{12F7D1A4-38FE-468D-A718-4A70C2531B7A}" destId="{E5F1773F-A888-4835-AE60-9FABEA8054D2}" srcOrd="0" destOrd="0" presId="urn:microsoft.com/office/officeart/2005/8/layout/hierarchy2"/>
    <dgm:cxn modelId="{934DCF84-DD6E-40C3-9313-4290B88024E9}" type="presOf" srcId="{C291F11F-4C47-4230-AE6E-378B52293112}" destId="{D2606535-D44D-4C34-BEA7-6F18C3209B0F}" srcOrd="0" destOrd="0" presId="urn:microsoft.com/office/officeart/2005/8/layout/hierarchy2"/>
    <dgm:cxn modelId="{1EEB7EA6-28CF-4256-B077-828C0EB829ED}" type="presOf" srcId="{12F7D1A4-38FE-468D-A718-4A70C2531B7A}" destId="{EC0F96B5-8499-4E01-AEC5-7568A4B6DF02}" srcOrd="1" destOrd="0" presId="urn:microsoft.com/office/officeart/2005/8/layout/hierarchy2"/>
    <dgm:cxn modelId="{570A5770-ADA3-47AF-9268-B0F32C33CF4C}" srcId="{C2917422-2261-4912-80A0-6B1EF42DC285}" destId="{91BD1348-A06E-4EFD-8E12-D540ADBB1DF3}" srcOrd="0" destOrd="0" parTransId="{F0D636AE-7C84-4197-8DC1-8F600CD4FE7D}" sibTransId="{6A2658A3-A83F-477B-93F9-CF94616F3989}"/>
    <dgm:cxn modelId="{59CB15D6-1938-4078-BEDE-8215D52DA088}" type="presOf" srcId="{D1C309EF-FA46-4818-AF93-E2C399601E47}" destId="{1A7CE140-5E03-46F3-B840-752FACE8D757}" srcOrd="0" destOrd="0" presId="urn:microsoft.com/office/officeart/2005/8/layout/hierarchy2"/>
    <dgm:cxn modelId="{7050C424-C7D4-4FB8-B4CF-0F5E71DC8E9F}" type="presOf" srcId="{D1C309EF-FA46-4818-AF93-E2C399601E47}" destId="{BF29733B-E88E-4E20-A09B-E39D33A17A75}" srcOrd="1" destOrd="0" presId="urn:microsoft.com/office/officeart/2005/8/layout/hierarchy2"/>
    <dgm:cxn modelId="{A6BA0181-C1D6-4AC9-B2CC-9024028BB000}" type="presOf" srcId="{91BD1348-A06E-4EFD-8E12-D540ADBB1DF3}" destId="{648819CE-6B3A-4EB2-A859-73A098AA5A94}" srcOrd="0" destOrd="0" presId="urn:microsoft.com/office/officeart/2005/8/layout/hierarchy2"/>
    <dgm:cxn modelId="{34E6F834-70CE-4642-B5A5-D2146C737541}" type="presOf" srcId="{1480FE05-72FB-456B-BDE4-2FBB7918F794}" destId="{D49D13A9-1B17-439F-9875-49665C42F92E}" srcOrd="1" destOrd="0" presId="urn:microsoft.com/office/officeart/2005/8/layout/hierarchy2"/>
    <dgm:cxn modelId="{A28D35D4-F70A-4764-AC0B-87A3E152010D}" type="presOf" srcId="{8283BB45-1328-4E97-AAE5-9BC701152A2C}" destId="{5DEACA51-2194-4DA5-80DE-A7C67F2954EF}" srcOrd="1" destOrd="0" presId="urn:microsoft.com/office/officeart/2005/8/layout/hierarchy2"/>
    <dgm:cxn modelId="{F7A243C3-DAEB-4789-9ADA-64EAE0FD5E86}" type="presOf" srcId="{8283BB45-1328-4E97-AAE5-9BC701152A2C}" destId="{CFB2E478-2077-4266-BC9E-7295818E1913}" srcOrd="0" destOrd="0" presId="urn:microsoft.com/office/officeart/2005/8/layout/hierarchy2"/>
    <dgm:cxn modelId="{4E23ADD2-9272-452B-B33F-035525C703E6}" srcId="{91BD1348-A06E-4EFD-8E12-D540ADBB1DF3}" destId="{810EDADF-8051-43F5-8482-84F81527311E}" srcOrd="1" destOrd="0" parTransId="{8283BB45-1328-4E97-AAE5-9BC701152A2C}" sibTransId="{499A2919-81FB-4848-BF24-0128047E98B2}"/>
    <dgm:cxn modelId="{6AD1BF78-ED07-493D-B639-B0A7B2887962}" type="presOf" srcId="{621BE146-56A1-48DE-BFDD-D34C4DF6FF0B}" destId="{4C9579B4-939F-4020-9468-3A3784D5D136}" srcOrd="0" destOrd="0" presId="urn:microsoft.com/office/officeart/2005/8/layout/hierarchy2"/>
    <dgm:cxn modelId="{C469F6CE-1F5B-4132-AE73-2A244E900D31}" type="presOf" srcId="{810EDADF-8051-43F5-8482-84F81527311E}" destId="{297EEC92-E73B-4F3F-975C-DB9916E51AFB}" srcOrd="0" destOrd="0" presId="urn:microsoft.com/office/officeart/2005/8/layout/hierarchy2"/>
    <dgm:cxn modelId="{AFD8C1B3-035E-496C-B8B2-F109A1003078}" srcId="{91BD1348-A06E-4EFD-8E12-D540ADBB1DF3}" destId="{621BE146-56A1-48DE-BFDD-D34C4DF6FF0B}" srcOrd="0" destOrd="0" parTransId="{D1C309EF-FA46-4818-AF93-E2C399601E47}" sibTransId="{28987F60-FBAF-4ACC-A765-C2D5B275D29A}"/>
    <dgm:cxn modelId="{B6108C49-1C50-4397-A622-F41873E553AD}" type="presOf" srcId="{1480FE05-72FB-456B-BDE4-2FBB7918F794}" destId="{7843025F-408C-43EF-9CD8-4F5F01DCDB42}" srcOrd="0" destOrd="0" presId="urn:microsoft.com/office/officeart/2005/8/layout/hierarchy2"/>
    <dgm:cxn modelId="{E1B97DE7-730E-49EA-8B74-AE376EBF4262}" srcId="{91BD1348-A06E-4EFD-8E12-D540ADBB1DF3}" destId="{C291F11F-4C47-4230-AE6E-378B52293112}" srcOrd="3" destOrd="0" parTransId="{1480FE05-72FB-456B-BDE4-2FBB7918F794}" sibTransId="{EF8D9B20-7B32-4437-9C5E-A4A3FF4E0E5B}"/>
    <dgm:cxn modelId="{D3316691-782D-44F0-BB62-8829CD7854F7}" srcId="{91BD1348-A06E-4EFD-8E12-D540ADBB1DF3}" destId="{4B286F73-2192-4365-92F7-47E1F0DA0267}" srcOrd="2" destOrd="0" parTransId="{12F7D1A4-38FE-468D-A718-4A70C2531B7A}" sibTransId="{09C03B5B-9B5B-46AC-B9A2-D8044EF2A48F}"/>
    <dgm:cxn modelId="{6944D3AD-1025-4059-A034-9E0A8255965C}" type="presParOf" srcId="{BF8F4F45-8460-4266-9E79-6830F6AC0E2C}" destId="{D6B255C1-D2C1-4325-BDEB-672D38513F3E}" srcOrd="0" destOrd="0" presId="urn:microsoft.com/office/officeart/2005/8/layout/hierarchy2"/>
    <dgm:cxn modelId="{FE08729B-6C33-44E6-8D9C-AA5A31C14656}" type="presParOf" srcId="{D6B255C1-D2C1-4325-BDEB-672D38513F3E}" destId="{648819CE-6B3A-4EB2-A859-73A098AA5A94}" srcOrd="0" destOrd="0" presId="urn:microsoft.com/office/officeart/2005/8/layout/hierarchy2"/>
    <dgm:cxn modelId="{3C0C4461-AAC6-4840-8BC3-E12E8769341F}" type="presParOf" srcId="{D6B255C1-D2C1-4325-BDEB-672D38513F3E}" destId="{366AF317-6DE1-416F-BC2A-E4FC29B3FA8B}" srcOrd="1" destOrd="0" presId="urn:microsoft.com/office/officeart/2005/8/layout/hierarchy2"/>
    <dgm:cxn modelId="{4CB66B94-FDA8-4AD9-875D-0C28AE294FC3}" type="presParOf" srcId="{366AF317-6DE1-416F-BC2A-E4FC29B3FA8B}" destId="{1A7CE140-5E03-46F3-B840-752FACE8D757}" srcOrd="0" destOrd="0" presId="urn:microsoft.com/office/officeart/2005/8/layout/hierarchy2"/>
    <dgm:cxn modelId="{0A99BA04-8051-4917-BB5A-BFB0A6366D83}" type="presParOf" srcId="{1A7CE140-5E03-46F3-B840-752FACE8D757}" destId="{BF29733B-E88E-4E20-A09B-E39D33A17A75}" srcOrd="0" destOrd="0" presId="urn:microsoft.com/office/officeart/2005/8/layout/hierarchy2"/>
    <dgm:cxn modelId="{B4C3FD70-8C84-4C8D-9B07-AF4D60468C94}" type="presParOf" srcId="{366AF317-6DE1-416F-BC2A-E4FC29B3FA8B}" destId="{B1009652-6A62-4B3D-881E-46C8EECB8930}" srcOrd="1" destOrd="0" presId="urn:microsoft.com/office/officeart/2005/8/layout/hierarchy2"/>
    <dgm:cxn modelId="{35AD4D95-5D6E-4421-A820-2B9C7404021D}" type="presParOf" srcId="{B1009652-6A62-4B3D-881E-46C8EECB8930}" destId="{4C9579B4-939F-4020-9468-3A3784D5D136}" srcOrd="0" destOrd="0" presId="urn:microsoft.com/office/officeart/2005/8/layout/hierarchy2"/>
    <dgm:cxn modelId="{0F7A53B6-0118-4CFF-914D-7D15BCFE435C}" type="presParOf" srcId="{B1009652-6A62-4B3D-881E-46C8EECB8930}" destId="{1C50EB40-AB20-446B-94E4-978BA081DF57}" srcOrd="1" destOrd="0" presId="urn:microsoft.com/office/officeart/2005/8/layout/hierarchy2"/>
    <dgm:cxn modelId="{BA6BC996-3313-4F34-BF7D-8315A1DCB4DE}" type="presParOf" srcId="{366AF317-6DE1-416F-BC2A-E4FC29B3FA8B}" destId="{CFB2E478-2077-4266-BC9E-7295818E1913}" srcOrd="2" destOrd="0" presId="urn:microsoft.com/office/officeart/2005/8/layout/hierarchy2"/>
    <dgm:cxn modelId="{C9DD8314-6DE9-44A5-9E99-EA64AAAFCF11}" type="presParOf" srcId="{CFB2E478-2077-4266-BC9E-7295818E1913}" destId="{5DEACA51-2194-4DA5-80DE-A7C67F2954EF}" srcOrd="0" destOrd="0" presId="urn:microsoft.com/office/officeart/2005/8/layout/hierarchy2"/>
    <dgm:cxn modelId="{3D0CAF69-D4BF-4B2E-9A17-2B168D60F9EB}" type="presParOf" srcId="{366AF317-6DE1-416F-BC2A-E4FC29B3FA8B}" destId="{355ED6F7-8099-47B2-BB9C-4A4EF097C6BF}" srcOrd="3" destOrd="0" presId="urn:microsoft.com/office/officeart/2005/8/layout/hierarchy2"/>
    <dgm:cxn modelId="{FE27F96D-541E-40EF-BD24-7D42C2035942}" type="presParOf" srcId="{355ED6F7-8099-47B2-BB9C-4A4EF097C6BF}" destId="{297EEC92-E73B-4F3F-975C-DB9916E51AFB}" srcOrd="0" destOrd="0" presId="urn:microsoft.com/office/officeart/2005/8/layout/hierarchy2"/>
    <dgm:cxn modelId="{9A2335C3-E9BA-4BFC-AA90-A6A71ED41202}" type="presParOf" srcId="{355ED6F7-8099-47B2-BB9C-4A4EF097C6BF}" destId="{120723C4-DDFE-4C82-A1CC-52A60BEE3FAE}" srcOrd="1" destOrd="0" presId="urn:microsoft.com/office/officeart/2005/8/layout/hierarchy2"/>
    <dgm:cxn modelId="{5971399A-075F-42FF-8F8F-26402EE95D57}" type="presParOf" srcId="{366AF317-6DE1-416F-BC2A-E4FC29B3FA8B}" destId="{E5F1773F-A888-4835-AE60-9FABEA8054D2}" srcOrd="4" destOrd="0" presId="urn:microsoft.com/office/officeart/2005/8/layout/hierarchy2"/>
    <dgm:cxn modelId="{554CA65A-DC68-4848-A564-0CE2890BA3EB}" type="presParOf" srcId="{E5F1773F-A888-4835-AE60-9FABEA8054D2}" destId="{EC0F96B5-8499-4E01-AEC5-7568A4B6DF02}" srcOrd="0" destOrd="0" presId="urn:microsoft.com/office/officeart/2005/8/layout/hierarchy2"/>
    <dgm:cxn modelId="{8926D5FB-1A3A-4F4D-9E6B-72DCBD6C1EEC}" type="presParOf" srcId="{366AF317-6DE1-416F-BC2A-E4FC29B3FA8B}" destId="{A82361AF-A128-484A-9D74-AA8ECD461582}" srcOrd="5" destOrd="0" presId="urn:microsoft.com/office/officeart/2005/8/layout/hierarchy2"/>
    <dgm:cxn modelId="{CB2AF260-20DA-4FE2-9470-A42E7A0E1424}" type="presParOf" srcId="{A82361AF-A128-484A-9D74-AA8ECD461582}" destId="{65E7FB12-D147-4DC3-873C-00E3F0ECA2E0}" srcOrd="0" destOrd="0" presId="urn:microsoft.com/office/officeart/2005/8/layout/hierarchy2"/>
    <dgm:cxn modelId="{3EF89224-2323-41A7-9400-C6BBA5438167}" type="presParOf" srcId="{A82361AF-A128-484A-9D74-AA8ECD461582}" destId="{5E4FD04A-CC3E-4BD9-B7E3-F9B5BEBB2F25}" srcOrd="1" destOrd="0" presId="urn:microsoft.com/office/officeart/2005/8/layout/hierarchy2"/>
    <dgm:cxn modelId="{F4FB19E0-876A-499A-B862-594786D3498A}" type="presParOf" srcId="{366AF317-6DE1-416F-BC2A-E4FC29B3FA8B}" destId="{7843025F-408C-43EF-9CD8-4F5F01DCDB42}" srcOrd="6" destOrd="0" presId="urn:microsoft.com/office/officeart/2005/8/layout/hierarchy2"/>
    <dgm:cxn modelId="{A6158CE0-E55C-4FBC-8618-D3146CD96815}" type="presParOf" srcId="{7843025F-408C-43EF-9CD8-4F5F01DCDB42}" destId="{D49D13A9-1B17-439F-9875-49665C42F92E}" srcOrd="0" destOrd="0" presId="urn:microsoft.com/office/officeart/2005/8/layout/hierarchy2"/>
    <dgm:cxn modelId="{9238BD9A-F9E9-45F9-897D-FE369549D389}" type="presParOf" srcId="{366AF317-6DE1-416F-BC2A-E4FC29B3FA8B}" destId="{EA2B708D-AC65-47FC-84CE-241CAEA84868}" srcOrd="7" destOrd="0" presId="urn:microsoft.com/office/officeart/2005/8/layout/hierarchy2"/>
    <dgm:cxn modelId="{186FD200-D489-4CDD-A869-FB606CB7BF36}" type="presParOf" srcId="{EA2B708D-AC65-47FC-84CE-241CAEA84868}" destId="{D2606535-D44D-4C34-BEA7-6F18C3209B0F}" srcOrd="0" destOrd="0" presId="urn:microsoft.com/office/officeart/2005/8/layout/hierarchy2"/>
    <dgm:cxn modelId="{15D321BC-D9D6-4B7C-A462-B85AF1040EBF}" type="presParOf" srcId="{EA2B708D-AC65-47FC-84CE-241CAEA84868}" destId="{C9F74A8D-33FD-4C81-8EC7-6EE850ACD83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C6E453-7BA9-4384-97B0-F16E579CA575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5C6DB5-0030-4119-BAF2-B61BD1740DBC}">
      <dgm:prSet phldrT="[Text]" custT="1"/>
      <dgm:spPr/>
      <dgm:t>
        <a:bodyPr/>
        <a:lstStyle/>
        <a:p>
          <a:r>
            <a:rPr lang="en-US" sz="2400" b="1" dirty="0" smtClean="0"/>
            <a:t>Tel U POINT</a:t>
          </a:r>
          <a:endParaRPr lang="en-US" sz="2400" b="1" dirty="0"/>
        </a:p>
      </dgm:t>
    </dgm:pt>
    <dgm:pt modelId="{7C7C3C18-7AF4-440A-8A92-B607EB2A9318}" type="par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59F54C9-7D14-4723-A187-3B95FA5FF84A}" type="sib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F18C811-E11D-4182-9DB7-134B9D7737F5}">
      <dgm:prSet phldrT="[Text]" custT="1"/>
      <dgm:spPr/>
      <dgm:t>
        <a:bodyPr/>
        <a:lstStyle/>
        <a:p>
          <a:r>
            <a:rPr lang="en-US" sz="2400" b="1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2400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400" b="1" dirty="0">
            <a:solidFill>
              <a:schemeClr val="tx1"/>
            </a:solidFill>
          </a:endParaRPr>
        </a:p>
      </dgm:t>
    </dgm:pt>
    <dgm:pt modelId="{C7E981FC-3F79-4AA9-BCBA-263DA1D758D5}" type="par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00D0B2A-B708-48C1-A294-9F24C18C8132}" type="sib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A99F4AD-05AC-4B9B-BD25-63EEA2E3EEDC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Formula Tel U Point</a:t>
          </a:r>
          <a:endParaRPr lang="en-US" b="1" dirty="0">
            <a:solidFill>
              <a:schemeClr val="tx1"/>
            </a:solidFill>
          </a:endParaRPr>
        </a:p>
      </dgm:t>
    </dgm:pt>
    <dgm:pt modelId="{A5897806-C170-4AD8-99E7-C64EDDAA0557}" type="par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5E52461-29BA-44DA-AC57-A1D6B2E77591}" type="sib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E271732-2519-4A55-807E-653E9D1D005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b="1" dirty="0">
            <a:solidFill>
              <a:schemeClr val="tx1"/>
            </a:solidFill>
          </a:endParaRPr>
        </a:p>
      </dgm:t>
    </dgm:pt>
    <dgm:pt modelId="{C6C7E1EE-2504-4010-87B8-0580B12B586C}" type="par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78DCDC0-74FE-46E8-88DA-34A673EFAE49}" type="sib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79D4FC8-90B3-42E9-8CAD-D89C63F47CE8}">
      <dgm:prSet phldrT="[Text]"/>
      <dgm:spPr/>
      <dgm:t>
        <a:bodyPr/>
        <a:lstStyle/>
        <a:p>
          <a:r>
            <a:rPr lang="en-GB" b="1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b="1" dirty="0">
            <a:solidFill>
              <a:schemeClr val="tx1"/>
            </a:solidFill>
          </a:endParaRPr>
        </a:p>
      </dgm:t>
    </dgm:pt>
    <dgm:pt modelId="{58D59382-4C8B-40D4-9BDE-4274C52EB6FE}" type="parTrans" cxnId="{9BDCC26A-F1E4-448A-A9DB-5C5CABAA5EE9}">
      <dgm:prSet/>
      <dgm:spPr/>
      <dgm:t>
        <a:bodyPr/>
        <a:lstStyle/>
        <a:p>
          <a:endParaRPr lang="en-GB"/>
        </a:p>
      </dgm:t>
    </dgm:pt>
    <dgm:pt modelId="{13952D5F-BCFA-4D7D-8499-864C994E0B0C}" type="sibTrans" cxnId="{9BDCC26A-F1E4-448A-A9DB-5C5CABAA5EE9}">
      <dgm:prSet/>
      <dgm:spPr/>
      <dgm:t>
        <a:bodyPr/>
        <a:lstStyle/>
        <a:p>
          <a:endParaRPr lang="en-GB"/>
        </a:p>
      </dgm:t>
    </dgm:pt>
    <dgm:pt modelId="{A9E91F7D-DC82-4773-8355-A3484E27AB54}" type="pres">
      <dgm:prSet presAssocID="{9AC6E453-7BA9-4384-97B0-F16E579CA57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D983AC8-9CBB-4486-A34A-E53E0BA4F17F}" type="pres">
      <dgm:prSet presAssocID="{915C6DB5-0030-4119-BAF2-B61BD1740DBC}" presName="root1" presStyleCnt="0"/>
      <dgm:spPr/>
      <dgm:t>
        <a:bodyPr/>
        <a:lstStyle/>
        <a:p>
          <a:endParaRPr lang="en-GB"/>
        </a:p>
      </dgm:t>
    </dgm:pt>
    <dgm:pt modelId="{DE54028B-2390-4FB4-A344-4425EBF21F8D}" type="pres">
      <dgm:prSet presAssocID="{915C6DB5-0030-4119-BAF2-B61BD1740DBC}" presName="LevelOneTextNode" presStyleLbl="node0" presStyleIdx="0" presStyleCnt="1" custLinFactNeighborX="-1597" custLinFactNeighborY="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9C7A32-8613-4541-87C5-5FE37B192993}" type="pres">
      <dgm:prSet presAssocID="{915C6DB5-0030-4119-BAF2-B61BD1740DBC}" presName="level2hierChild" presStyleCnt="0"/>
      <dgm:spPr/>
      <dgm:t>
        <a:bodyPr/>
        <a:lstStyle/>
        <a:p>
          <a:endParaRPr lang="en-GB"/>
        </a:p>
      </dgm:t>
    </dgm:pt>
    <dgm:pt modelId="{4AA06424-71C8-4B99-A0D3-4578BF105F48}" type="pres">
      <dgm:prSet presAssocID="{C7E981FC-3F79-4AA9-BCBA-263DA1D758D5}" presName="conn2-1" presStyleLbl="parChTrans1D2" presStyleIdx="0" presStyleCnt="4"/>
      <dgm:spPr/>
      <dgm:t>
        <a:bodyPr/>
        <a:lstStyle/>
        <a:p>
          <a:endParaRPr lang="en-GB"/>
        </a:p>
      </dgm:t>
    </dgm:pt>
    <dgm:pt modelId="{21CA3F00-1668-4070-B15A-9EED31529D52}" type="pres">
      <dgm:prSet presAssocID="{C7E981FC-3F79-4AA9-BCBA-263DA1D758D5}" presName="connTx" presStyleLbl="parChTrans1D2" presStyleIdx="0" presStyleCnt="4"/>
      <dgm:spPr/>
      <dgm:t>
        <a:bodyPr/>
        <a:lstStyle/>
        <a:p>
          <a:endParaRPr lang="en-GB"/>
        </a:p>
      </dgm:t>
    </dgm:pt>
    <dgm:pt modelId="{65D5872C-434F-446B-93F9-4EAE831260D5}" type="pres">
      <dgm:prSet presAssocID="{0F18C811-E11D-4182-9DB7-134B9D7737F5}" presName="root2" presStyleCnt="0"/>
      <dgm:spPr/>
      <dgm:t>
        <a:bodyPr/>
        <a:lstStyle/>
        <a:p>
          <a:endParaRPr lang="en-GB"/>
        </a:p>
      </dgm:t>
    </dgm:pt>
    <dgm:pt modelId="{0A61D9DD-C5DE-4956-9108-918E5AE6771E}" type="pres">
      <dgm:prSet presAssocID="{0F18C811-E11D-4182-9DB7-134B9D7737F5}" presName="LevelTwoTextNode" presStyleLbl="node2" presStyleIdx="0" presStyleCnt="4" custLinFactNeighborX="487" custLinFactNeighborY="479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80AF29-BD1A-4D2B-A85D-E6183C91F975}" type="pres">
      <dgm:prSet presAssocID="{0F18C811-E11D-4182-9DB7-134B9D7737F5}" presName="level3hierChild" presStyleCnt="0"/>
      <dgm:spPr/>
      <dgm:t>
        <a:bodyPr/>
        <a:lstStyle/>
        <a:p>
          <a:endParaRPr lang="en-GB"/>
        </a:p>
      </dgm:t>
    </dgm:pt>
    <dgm:pt modelId="{B17321A1-D4F6-43D1-85E4-F4969F42172A}" type="pres">
      <dgm:prSet presAssocID="{A5897806-C170-4AD8-99E7-C64EDDAA0557}" presName="conn2-1" presStyleLbl="parChTrans1D2" presStyleIdx="1" presStyleCnt="4"/>
      <dgm:spPr/>
      <dgm:t>
        <a:bodyPr/>
        <a:lstStyle/>
        <a:p>
          <a:endParaRPr lang="en-GB"/>
        </a:p>
      </dgm:t>
    </dgm:pt>
    <dgm:pt modelId="{8C33FB3F-386B-40B2-B0C6-E774E742A033}" type="pres">
      <dgm:prSet presAssocID="{A5897806-C170-4AD8-99E7-C64EDDAA0557}" presName="connTx" presStyleLbl="parChTrans1D2" presStyleIdx="1" presStyleCnt="4"/>
      <dgm:spPr/>
      <dgm:t>
        <a:bodyPr/>
        <a:lstStyle/>
        <a:p>
          <a:endParaRPr lang="en-GB"/>
        </a:p>
      </dgm:t>
    </dgm:pt>
    <dgm:pt modelId="{EDE25247-249D-4468-94E2-572638297364}" type="pres">
      <dgm:prSet presAssocID="{1A99F4AD-05AC-4B9B-BD25-63EEA2E3EEDC}" presName="root2" presStyleCnt="0"/>
      <dgm:spPr/>
      <dgm:t>
        <a:bodyPr/>
        <a:lstStyle/>
        <a:p>
          <a:endParaRPr lang="en-GB"/>
        </a:p>
      </dgm:t>
    </dgm:pt>
    <dgm:pt modelId="{34576343-3621-4393-9175-EBA1B688FF0D}" type="pres">
      <dgm:prSet presAssocID="{1A99F4AD-05AC-4B9B-BD25-63EEA2E3EED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ECE0CA6-2858-481F-BE49-F433DFA7C5C4}" type="pres">
      <dgm:prSet presAssocID="{1A99F4AD-05AC-4B9B-BD25-63EEA2E3EEDC}" presName="level3hierChild" presStyleCnt="0"/>
      <dgm:spPr/>
      <dgm:t>
        <a:bodyPr/>
        <a:lstStyle/>
        <a:p>
          <a:endParaRPr lang="en-GB"/>
        </a:p>
      </dgm:t>
    </dgm:pt>
    <dgm:pt modelId="{6C85DC3F-263A-4E38-8D80-2AA9DFC0C2E8}" type="pres">
      <dgm:prSet presAssocID="{58D59382-4C8B-40D4-9BDE-4274C52EB6FE}" presName="conn2-1" presStyleLbl="parChTrans1D2" presStyleIdx="2" presStyleCnt="4"/>
      <dgm:spPr/>
      <dgm:t>
        <a:bodyPr/>
        <a:lstStyle/>
        <a:p>
          <a:endParaRPr lang="en-GB"/>
        </a:p>
      </dgm:t>
    </dgm:pt>
    <dgm:pt modelId="{5FA50F9E-1786-4201-B47F-5382ACBBB9FF}" type="pres">
      <dgm:prSet presAssocID="{58D59382-4C8B-40D4-9BDE-4274C52EB6FE}" presName="connTx" presStyleLbl="parChTrans1D2" presStyleIdx="2" presStyleCnt="4"/>
      <dgm:spPr/>
      <dgm:t>
        <a:bodyPr/>
        <a:lstStyle/>
        <a:p>
          <a:endParaRPr lang="en-GB"/>
        </a:p>
      </dgm:t>
    </dgm:pt>
    <dgm:pt modelId="{9411A6AD-C45B-42BF-9BAC-68D3A99912FB}" type="pres">
      <dgm:prSet presAssocID="{C79D4FC8-90B3-42E9-8CAD-D89C63F47CE8}" presName="root2" presStyleCnt="0"/>
      <dgm:spPr/>
    </dgm:pt>
    <dgm:pt modelId="{D2955B09-E543-4760-939C-47063AB3EB51}" type="pres">
      <dgm:prSet presAssocID="{C79D4FC8-90B3-42E9-8CAD-D89C63F47CE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28D3239-3E60-47D8-B746-6999405FE2A9}" type="pres">
      <dgm:prSet presAssocID="{C79D4FC8-90B3-42E9-8CAD-D89C63F47CE8}" presName="level3hierChild" presStyleCnt="0"/>
      <dgm:spPr/>
    </dgm:pt>
    <dgm:pt modelId="{66FF575B-0DCB-447B-B2B6-796568716EF9}" type="pres">
      <dgm:prSet presAssocID="{C6C7E1EE-2504-4010-87B8-0580B12B586C}" presName="conn2-1" presStyleLbl="parChTrans1D2" presStyleIdx="3" presStyleCnt="4"/>
      <dgm:spPr/>
      <dgm:t>
        <a:bodyPr/>
        <a:lstStyle/>
        <a:p>
          <a:endParaRPr lang="en-GB"/>
        </a:p>
      </dgm:t>
    </dgm:pt>
    <dgm:pt modelId="{69F96C48-FD42-48F5-AB39-1F92DEE8BF25}" type="pres">
      <dgm:prSet presAssocID="{C6C7E1EE-2504-4010-87B8-0580B12B586C}" presName="connTx" presStyleLbl="parChTrans1D2" presStyleIdx="3" presStyleCnt="4"/>
      <dgm:spPr/>
      <dgm:t>
        <a:bodyPr/>
        <a:lstStyle/>
        <a:p>
          <a:endParaRPr lang="en-GB"/>
        </a:p>
      </dgm:t>
    </dgm:pt>
    <dgm:pt modelId="{52A6331D-C966-4E84-8D22-7DC392C7ECE2}" type="pres">
      <dgm:prSet presAssocID="{8E271732-2519-4A55-807E-653E9D1D005F}" presName="root2" presStyleCnt="0"/>
      <dgm:spPr/>
      <dgm:t>
        <a:bodyPr/>
        <a:lstStyle/>
        <a:p>
          <a:endParaRPr lang="en-GB"/>
        </a:p>
      </dgm:t>
    </dgm:pt>
    <dgm:pt modelId="{32AB66C7-6CE7-4BE7-9208-2AE847A73115}" type="pres">
      <dgm:prSet presAssocID="{8E271732-2519-4A55-807E-653E9D1D005F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2B9C9C-C5B0-459F-B205-C495BA9ABD5C}" type="pres">
      <dgm:prSet presAssocID="{8E271732-2519-4A55-807E-653E9D1D005F}" presName="level3hierChild" presStyleCnt="0"/>
      <dgm:spPr/>
      <dgm:t>
        <a:bodyPr/>
        <a:lstStyle/>
        <a:p>
          <a:endParaRPr lang="en-GB"/>
        </a:p>
      </dgm:t>
    </dgm:pt>
  </dgm:ptLst>
  <dgm:cxnLst>
    <dgm:cxn modelId="{1FF72304-6DD5-4356-A8DD-6862FD17FF96}" srcId="{9AC6E453-7BA9-4384-97B0-F16E579CA575}" destId="{915C6DB5-0030-4119-BAF2-B61BD1740DBC}" srcOrd="0" destOrd="0" parTransId="{7C7C3C18-7AF4-440A-8A92-B607EB2A9318}" sibTransId="{159F54C9-7D14-4723-A187-3B95FA5FF84A}"/>
    <dgm:cxn modelId="{40FD016C-9124-4FB8-9120-E8EAA15F2CF3}" type="presOf" srcId="{C6C7E1EE-2504-4010-87B8-0580B12B586C}" destId="{69F96C48-FD42-48F5-AB39-1F92DEE8BF25}" srcOrd="1" destOrd="0" presId="urn:microsoft.com/office/officeart/2008/layout/HorizontalMultiLevelHierarchy"/>
    <dgm:cxn modelId="{9B05C4B8-A1EA-4CC4-AAEA-3C5552E2B29C}" type="presOf" srcId="{C7E981FC-3F79-4AA9-BCBA-263DA1D758D5}" destId="{21CA3F00-1668-4070-B15A-9EED31529D52}" srcOrd="1" destOrd="0" presId="urn:microsoft.com/office/officeart/2008/layout/HorizontalMultiLevelHierarchy"/>
    <dgm:cxn modelId="{8997FE90-12E0-4EDD-BC91-C8E79A088B01}" type="presOf" srcId="{A5897806-C170-4AD8-99E7-C64EDDAA0557}" destId="{B17321A1-D4F6-43D1-85E4-F4969F42172A}" srcOrd="0" destOrd="0" presId="urn:microsoft.com/office/officeart/2008/layout/HorizontalMultiLevelHierarchy"/>
    <dgm:cxn modelId="{45B8856C-BF3F-42D1-8BCA-948300CB2991}" srcId="{915C6DB5-0030-4119-BAF2-B61BD1740DBC}" destId="{1A99F4AD-05AC-4B9B-BD25-63EEA2E3EEDC}" srcOrd="1" destOrd="0" parTransId="{A5897806-C170-4AD8-99E7-C64EDDAA0557}" sibTransId="{C5E52461-29BA-44DA-AC57-A1D6B2E77591}"/>
    <dgm:cxn modelId="{17245949-FC9C-41CA-BF59-EADF32FFD4C6}" type="presOf" srcId="{C79D4FC8-90B3-42E9-8CAD-D89C63F47CE8}" destId="{D2955B09-E543-4760-939C-47063AB3EB51}" srcOrd="0" destOrd="0" presId="urn:microsoft.com/office/officeart/2008/layout/HorizontalMultiLevelHierarchy"/>
    <dgm:cxn modelId="{FC0B5DBC-22C2-409D-AF07-96B05631754F}" type="presOf" srcId="{58D59382-4C8B-40D4-9BDE-4274C52EB6FE}" destId="{5FA50F9E-1786-4201-B47F-5382ACBBB9FF}" srcOrd="1" destOrd="0" presId="urn:microsoft.com/office/officeart/2008/layout/HorizontalMultiLevelHierarchy"/>
    <dgm:cxn modelId="{6C88872C-2B50-4222-96E1-E7A8992DDC8E}" srcId="{915C6DB5-0030-4119-BAF2-B61BD1740DBC}" destId="{8E271732-2519-4A55-807E-653E9D1D005F}" srcOrd="3" destOrd="0" parTransId="{C6C7E1EE-2504-4010-87B8-0580B12B586C}" sibTransId="{A78DCDC0-74FE-46E8-88DA-34A673EFAE49}"/>
    <dgm:cxn modelId="{BF5BB6EA-11AA-4905-A0F5-0EA39A5CBBEE}" type="presOf" srcId="{915C6DB5-0030-4119-BAF2-B61BD1740DBC}" destId="{DE54028B-2390-4FB4-A344-4425EBF21F8D}" srcOrd="0" destOrd="0" presId="urn:microsoft.com/office/officeart/2008/layout/HorizontalMultiLevelHierarchy"/>
    <dgm:cxn modelId="{BFF6FA73-CFC8-4AEB-8E8D-7EABBAAE0B00}" type="presOf" srcId="{58D59382-4C8B-40D4-9BDE-4274C52EB6FE}" destId="{6C85DC3F-263A-4E38-8D80-2AA9DFC0C2E8}" srcOrd="0" destOrd="0" presId="urn:microsoft.com/office/officeart/2008/layout/HorizontalMultiLevelHierarchy"/>
    <dgm:cxn modelId="{3863E625-D307-48DC-BE0D-5610AE7A249B}" type="presOf" srcId="{A5897806-C170-4AD8-99E7-C64EDDAA0557}" destId="{8C33FB3F-386B-40B2-B0C6-E774E742A033}" srcOrd="1" destOrd="0" presId="urn:microsoft.com/office/officeart/2008/layout/HorizontalMultiLevelHierarchy"/>
    <dgm:cxn modelId="{46A2859B-A1C0-4B3E-98AA-DA44CBC178CA}" type="presOf" srcId="{1A99F4AD-05AC-4B9B-BD25-63EEA2E3EEDC}" destId="{34576343-3621-4393-9175-EBA1B688FF0D}" srcOrd="0" destOrd="0" presId="urn:microsoft.com/office/officeart/2008/layout/HorizontalMultiLevelHierarchy"/>
    <dgm:cxn modelId="{D3AD6BA6-F533-447F-9A80-AC120C1BA43D}" type="presOf" srcId="{8E271732-2519-4A55-807E-653E9D1D005F}" destId="{32AB66C7-6CE7-4BE7-9208-2AE847A73115}" srcOrd="0" destOrd="0" presId="urn:microsoft.com/office/officeart/2008/layout/HorizontalMultiLevelHierarchy"/>
    <dgm:cxn modelId="{9BDCC26A-F1E4-448A-A9DB-5C5CABAA5EE9}" srcId="{915C6DB5-0030-4119-BAF2-B61BD1740DBC}" destId="{C79D4FC8-90B3-42E9-8CAD-D89C63F47CE8}" srcOrd="2" destOrd="0" parTransId="{58D59382-4C8B-40D4-9BDE-4274C52EB6FE}" sibTransId="{13952D5F-BCFA-4D7D-8499-864C994E0B0C}"/>
    <dgm:cxn modelId="{22BD890E-1F1B-42CF-871B-91FF47C0831C}" type="presOf" srcId="{C7E981FC-3F79-4AA9-BCBA-263DA1D758D5}" destId="{4AA06424-71C8-4B99-A0D3-4578BF105F48}" srcOrd="0" destOrd="0" presId="urn:microsoft.com/office/officeart/2008/layout/HorizontalMultiLevelHierarchy"/>
    <dgm:cxn modelId="{18ADEC06-06A5-4710-9C2F-F407309C50C5}" type="presOf" srcId="{9AC6E453-7BA9-4384-97B0-F16E579CA575}" destId="{A9E91F7D-DC82-4773-8355-A3484E27AB54}" srcOrd="0" destOrd="0" presId="urn:microsoft.com/office/officeart/2008/layout/HorizontalMultiLevelHierarchy"/>
    <dgm:cxn modelId="{C5DC3CAB-08D2-4286-95AE-8CA1E370C2B4}" type="presOf" srcId="{C6C7E1EE-2504-4010-87B8-0580B12B586C}" destId="{66FF575B-0DCB-447B-B2B6-796568716EF9}" srcOrd="0" destOrd="0" presId="urn:microsoft.com/office/officeart/2008/layout/HorizontalMultiLevelHierarchy"/>
    <dgm:cxn modelId="{26A76EA0-CE5F-4C9C-9ED2-7F7C971F3DF2}" type="presOf" srcId="{0F18C811-E11D-4182-9DB7-134B9D7737F5}" destId="{0A61D9DD-C5DE-4956-9108-918E5AE6771E}" srcOrd="0" destOrd="0" presId="urn:microsoft.com/office/officeart/2008/layout/HorizontalMultiLevelHierarchy"/>
    <dgm:cxn modelId="{B92D52EA-7344-4166-87D7-4D5980F83012}" srcId="{915C6DB5-0030-4119-BAF2-B61BD1740DBC}" destId="{0F18C811-E11D-4182-9DB7-134B9D7737F5}" srcOrd="0" destOrd="0" parTransId="{C7E981FC-3F79-4AA9-BCBA-263DA1D758D5}" sibTransId="{800D0B2A-B708-48C1-A294-9F24C18C8132}"/>
    <dgm:cxn modelId="{974D0162-8C6B-47B8-AE45-9ED923E33F0C}" type="presParOf" srcId="{A9E91F7D-DC82-4773-8355-A3484E27AB54}" destId="{FD983AC8-9CBB-4486-A34A-E53E0BA4F17F}" srcOrd="0" destOrd="0" presId="urn:microsoft.com/office/officeart/2008/layout/HorizontalMultiLevelHierarchy"/>
    <dgm:cxn modelId="{2F98E9A3-AFEB-4744-B661-02B803423921}" type="presParOf" srcId="{FD983AC8-9CBB-4486-A34A-E53E0BA4F17F}" destId="{DE54028B-2390-4FB4-A344-4425EBF21F8D}" srcOrd="0" destOrd="0" presId="urn:microsoft.com/office/officeart/2008/layout/HorizontalMultiLevelHierarchy"/>
    <dgm:cxn modelId="{0E35F43D-F541-4210-9637-B23F38A8B41D}" type="presParOf" srcId="{FD983AC8-9CBB-4486-A34A-E53E0BA4F17F}" destId="{E09C7A32-8613-4541-87C5-5FE37B192993}" srcOrd="1" destOrd="0" presId="urn:microsoft.com/office/officeart/2008/layout/HorizontalMultiLevelHierarchy"/>
    <dgm:cxn modelId="{0B85F977-4B72-4991-A166-EFC5DAA50CF8}" type="presParOf" srcId="{E09C7A32-8613-4541-87C5-5FE37B192993}" destId="{4AA06424-71C8-4B99-A0D3-4578BF105F48}" srcOrd="0" destOrd="0" presId="urn:microsoft.com/office/officeart/2008/layout/HorizontalMultiLevelHierarchy"/>
    <dgm:cxn modelId="{AF58F36B-4293-4FF5-9338-1251D1415F7C}" type="presParOf" srcId="{4AA06424-71C8-4B99-A0D3-4578BF105F48}" destId="{21CA3F00-1668-4070-B15A-9EED31529D52}" srcOrd="0" destOrd="0" presId="urn:microsoft.com/office/officeart/2008/layout/HorizontalMultiLevelHierarchy"/>
    <dgm:cxn modelId="{6922A497-FC4E-4136-ACE6-B8B0B03018CD}" type="presParOf" srcId="{E09C7A32-8613-4541-87C5-5FE37B192993}" destId="{65D5872C-434F-446B-93F9-4EAE831260D5}" srcOrd="1" destOrd="0" presId="urn:microsoft.com/office/officeart/2008/layout/HorizontalMultiLevelHierarchy"/>
    <dgm:cxn modelId="{ABCD526F-BE29-46CC-A87A-1769D48DA176}" type="presParOf" srcId="{65D5872C-434F-446B-93F9-4EAE831260D5}" destId="{0A61D9DD-C5DE-4956-9108-918E5AE6771E}" srcOrd="0" destOrd="0" presId="urn:microsoft.com/office/officeart/2008/layout/HorizontalMultiLevelHierarchy"/>
    <dgm:cxn modelId="{05FA600D-4833-468A-A943-FD0280234F91}" type="presParOf" srcId="{65D5872C-434F-446B-93F9-4EAE831260D5}" destId="{D880AF29-BD1A-4D2B-A85D-E6183C91F975}" srcOrd="1" destOrd="0" presId="urn:microsoft.com/office/officeart/2008/layout/HorizontalMultiLevelHierarchy"/>
    <dgm:cxn modelId="{F3D77A11-C884-4DFE-AEBC-EE76E51E5623}" type="presParOf" srcId="{E09C7A32-8613-4541-87C5-5FE37B192993}" destId="{B17321A1-D4F6-43D1-85E4-F4969F42172A}" srcOrd="2" destOrd="0" presId="urn:microsoft.com/office/officeart/2008/layout/HorizontalMultiLevelHierarchy"/>
    <dgm:cxn modelId="{F49ABF4F-4FCD-4A26-8FF9-55E111C5D3A7}" type="presParOf" srcId="{B17321A1-D4F6-43D1-85E4-F4969F42172A}" destId="{8C33FB3F-386B-40B2-B0C6-E774E742A033}" srcOrd="0" destOrd="0" presId="urn:microsoft.com/office/officeart/2008/layout/HorizontalMultiLevelHierarchy"/>
    <dgm:cxn modelId="{709B6176-7B61-48AD-9432-92EBA2C80DEE}" type="presParOf" srcId="{E09C7A32-8613-4541-87C5-5FE37B192993}" destId="{EDE25247-249D-4468-94E2-572638297364}" srcOrd="3" destOrd="0" presId="urn:microsoft.com/office/officeart/2008/layout/HorizontalMultiLevelHierarchy"/>
    <dgm:cxn modelId="{9DD6CF7F-6B0B-4CE9-9CD5-93E9AB95A262}" type="presParOf" srcId="{EDE25247-249D-4468-94E2-572638297364}" destId="{34576343-3621-4393-9175-EBA1B688FF0D}" srcOrd="0" destOrd="0" presId="urn:microsoft.com/office/officeart/2008/layout/HorizontalMultiLevelHierarchy"/>
    <dgm:cxn modelId="{C66A6137-F837-444E-BFEA-BD80605182BE}" type="presParOf" srcId="{EDE25247-249D-4468-94E2-572638297364}" destId="{4ECE0CA6-2858-481F-BE49-F433DFA7C5C4}" srcOrd="1" destOrd="0" presId="urn:microsoft.com/office/officeart/2008/layout/HorizontalMultiLevelHierarchy"/>
    <dgm:cxn modelId="{9EC5A51A-7A84-44E1-B9F3-F48041854465}" type="presParOf" srcId="{E09C7A32-8613-4541-87C5-5FE37B192993}" destId="{6C85DC3F-263A-4E38-8D80-2AA9DFC0C2E8}" srcOrd="4" destOrd="0" presId="urn:microsoft.com/office/officeart/2008/layout/HorizontalMultiLevelHierarchy"/>
    <dgm:cxn modelId="{9847490C-A24D-4899-A7D1-7342E5C766F8}" type="presParOf" srcId="{6C85DC3F-263A-4E38-8D80-2AA9DFC0C2E8}" destId="{5FA50F9E-1786-4201-B47F-5382ACBBB9FF}" srcOrd="0" destOrd="0" presId="urn:microsoft.com/office/officeart/2008/layout/HorizontalMultiLevelHierarchy"/>
    <dgm:cxn modelId="{9DB33035-1092-4810-9377-BA5E7A3C519B}" type="presParOf" srcId="{E09C7A32-8613-4541-87C5-5FE37B192993}" destId="{9411A6AD-C45B-42BF-9BAC-68D3A99912FB}" srcOrd="5" destOrd="0" presId="urn:microsoft.com/office/officeart/2008/layout/HorizontalMultiLevelHierarchy"/>
    <dgm:cxn modelId="{D46FFBDE-A40F-4382-8216-910AB73A989C}" type="presParOf" srcId="{9411A6AD-C45B-42BF-9BAC-68D3A99912FB}" destId="{D2955B09-E543-4760-939C-47063AB3EB51}" srcOrd="0" destOrd="0" presId="urn:microsoft.com/office/officeart/2008/layout/HorizontalMultiLevelHierarchy"/>
    <dgm:cxn modelId="{E7608615-C158-4A1F-B121-32E5305CE6EF}" type="presParOf" srcId="{9411A6AD-C45B-42BF-9BAC-68D3A99912FB}" destId="{028D3239-3E60-47D8-B746-6999405FE2A9}" srcOrd="1" destOrd="0" presId="urn:microsoft.com/office/officeart/2008/layout/HorizontalMultiLevelHierarchy"/>
    <dgm:cxn modelId="{43D1F8B1-EFB1-4DC3-9AA6-0B71E9EAD840}" type="presParOf" srcId="{E09C7A32-8613-4541-87C5-5FE37B192993}" destId="{66FF575B-0DCB-447B-B2B6-796568716EF9}" srcOrd="6" destOrd="0" presId="urn:microsoft.com/office/officeart/2008/layout/HorizontalMultiLevelHierarchy"/>
    <dgm:cxn modelId="{2F9EE918-3EB0-4039-A4B2-38315E3885ED}" type="presParOf" srcId="{66FF575B-0DCB-447B-B2B6-796568716EF9}" destId="{69F96C48-FD42-48F5-AB39-1F92DEE8BF25}" srcOrd="0" destOrd="0" presId="urn:microsoft.com/office/officeart/2008/layout/HorizontalMultiLevelHierarchy"/>
    <dgm:cxn modelId="{4338D864-95E8-4262-AF66-3C41769B8D9F}" type="presParOf" srcId="{E09C7A32-8613-4541-87C5-5FE37B192993}" destId="{52A6331D-C966-4E84-8D22-7DC392C7ECE2}" srcOrd="7" destOrd="0" presId="urn:microsoft.com/office/officeart/2008/layout/HorizontalMultiLevelHierarchy"/>
    <dgm:cxn modelId="{58B02EE0-8B54-4E27-9A43-72C7505791FB}" type="presParOf" srcId="{52A6331D-C966-4E84-8D22-7DC392C7ECE2}" destId="{32AB66C7-6CE7-4BE7-9208-2AE847A73115}" srcOrd="0" destOrd="0" presId="urn:microsoft.com/office/officeart/2008/layout/HorizontalMultiLevelHierarchy"/>
    <dgm:cxn modelId="{309EC9EF-40B4-4AB0-99EB-A23961EDB8EE}" type="presParOf" srcId="{52A6331D-C966-4E84-8D22-7DC392C7ECE2}" destId="{D82B9C9C-C5B0-459F-B205-C495BA9ABD5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C6E453-7BA9-4384-97B0-F16E579CA575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5C6DB5-0030-4119-BAF2-B61BD1740DBC}">
      <dgm:prSet phldrT="[Text]" custT="1"/>
      <dgm:spPr/>
      <dgm:t>
        <a:bodyPr/>
        <a:lstStyle/>
        <a:p>
          <a:r>
            <a:rPr lang="en-US" sz="2400" b="1" dirty="0" smtClean="0"/>
            <a:t>Tel U POINT</a:t>
          </a:r>
          <a:endParaRPr lang="en-US" sz="2400" b="1" dirty="0"/>
        </a:p>
      </dgm:t>
    </dgm:pt>
    <dgm:pt modelId="{7C7C3C18-7AF4-440A-8A92-B607EB2A9318}" type="par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59F54C9-7D14-4723-A187-3B95FA5FF84A}" type="sib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F18C811-E11D-4182-9DB7-134B9D7737F5}">
      <dgm:prSet phldrT="[Text]" custT="1"/>
      <dgm:spPr/>
      <dgm:t>
        <a:bodyPr/>
        <a:lstStyle/>
        <a:p>
          <a:r>
            <a:rPr lang="en-US" sz="2400" b="1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2400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400" b="1" dirty="0">
            <a:solidFill>
              <a:schemeClr val="tx1"/>
            </a:solidFill>
          </a:endParaRPr>
        </a:p>
      </dgm:t>
    </dgm:pt>
    <dgm:pt modelId="{C7E981FC-3F79-4AA9-BCBA-263DA1D758D5}" type="par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00D0B2A-B708-48C1-A294-9F24C18C8132}" type="sib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A99F4AD-05AC-4B9B-BD25-63EEA2E3EEDC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Formula Tel U Point</a:t>
          </a:r>
          <a:endParaRPr lang="en-US" b="1" dirty="0">
            <a:solidFill>
              <a:schemeClr val="tx1"/>
            </a:solidFill>
          </a:endParaRPr>
        </a:p>
      </dgm:t>
    </dgm:pt>
    <dgm:pt modelId="{A5897806-C170-4AD8-99E7-C64EDDAA0557}" type="par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5E52461-29BA-44DA-AC57-A1D6B2E77591}" type="sib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E271732-2519-4A55-807E-653E9D1D005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b="1" dirty="0">
            <a:solidFill>
              <a:schemeClr val="tx1"/>
            </a:solidFill>
          </a:endParaRPr>
        </a:p>
      </dgm:t>
    </dgm:pt>
    <dgm:pt modelId="{C6C7E1EE-2504-4010-87B8-0580B12B586C}" type="par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78DCDC0-74FE-46E8-88DA-34A673EFAE49}" type="sib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79D4FC8-90B3-42E9-8CAD-D89C63F47CE8}">
      <dgm:prSet phldrT="[Text]"/>
      <dgm:spPr/>
      <dgm:t>
        <a:bodyPr/>
        <a:lstStyle/>
        <a:p>
          <a:r>
            <a:rPr lang="en-GB" b="1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b="1" dirty="0">
            <a:solidFill>
              <a:schemeClr val="tx1"/>
            </a:solidFill>
          </a:endParaRPr>
        </a:p>
      </dgm:t>
    </dgm:pt>
    <dgm:pt modelId="{58D59382-4C8B-40D4-9BDE-4274C52EB6FE}" type="parTrans" cxnId="{9BDCC26A-F1E4-448A-A9DB-5C5CABAA5EE9}">
      <dgm:prSet/>
      <dgm:spPr/>
      <dgm:t>
        <a:bodyPr/>
        <a:lstStyle/>
        <a:p>
          <a:endParaRPr lang="en-GB"/>
        </a:p>
      </dgm:t>
    </dgm:pt>
    <dgm:pt modelId="{13952D5F-BCFA-4D7D-8499-864C994E0B0C}" type="sibTrans" cxnId="{9BDCC26A-F1E4-448A-A9DB-5C5CABAA5EE9}">
      <dgm:prSet/>
      <dgm:spPr/>
      <dgm:t>
        <a:bodyPr/>
        <a:lstStyle/>
        <a:p>
          <a:endParaRPr lang="en-GB"/>
        </a:p>
      </dgm:t>
    </dgm:pt>
    <dgm:pt modelId="{A9E91F7D-DC82-4773-8355-A3484E27AB54}" type="pres">
      <dgm:prSet presAssocID="{9AC6E453-7BA9-4384-97B0-F16E579CA57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D983AC8-9CBB-4486-A34A-E53E0BA4F17F}" type="pres">
      <dgm:prSet presAssocID="{915C6DB5-0030-4119-BAF2-B61BD1740DBC}" presName="root1" presStyleCnt="0"/>
      <dgm:spPr/>
      <dgm:t>
        <a:bodyPr/>
        <a:lstStyle/>
        <a:p>
          <a:endParaRPr lang="en-GB"/>
        </a:p>
      </dgm:t>
    </dgm:pt>
    <dgm:pt modelId="{DE54028B-2390-4FB4-A344-4425EBF21F8D}" type="pres">
      <dgm:prSet presAssocID="{915C6DB5-0030-4119-BAF2-B61BD1740DBC}" presName="LevelOneTextNode" presStyleLbl="node0" presStyleIdx="0" presStyleCnt="1" custLinFactNeighborX="-1597" custLinFactNeighborY="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9C7A32-8613-4541-87C5-5FE37B192993}" type="pres">
      <dgm:prSet presAssocID="{915C6DB5-0030-4119-BAF2-B61BD1740DBC}" presName="level2hierChild" presStyleCnt="0"/>
      <dgm:spPr/>
      <dgm:t>
        <a:bodyPr/>
        <a:lstStyle/>
        <a:p>
          <a:endParaRPr lang="en-GB"/>
        </a:p>
      </dgm:t>
    </dgm:pt>
    <dgm:pt modelId="{4AA06424-71C8-4B99-A0D3-4578BF105F48}" type="pres">
      <dgm:prSet presAssocID="{C7E981FC-3F79-4AA9-BCBA-263DA1D758D5}" presName="conn2-1" presStyleLbl="parChTrans1D2" presStyleIdx="0" presStyleCnt="4"/>
      <dgm:spPr/>
      <dgm:t>
        <a:bodyPr/>
        <a:lstStyle/>
        <a:p>
          <a:endParaRPr lang="en-GB"/>
        </a:p>
      </dgm:t>
    </dgm:pt>
    <dgm:pt modelId="{21CA3F00-1668-4070-B15A-9EED31529D52}" type="pres">
      <dgm:prSet presAssocID="{C7E981FC-3F79-4AA9-BCBA-263DA1D758D5}" presName="connTx" presStyleLbl="parChTrans1D2" presStyleIdx="0" presStyleCnt="4"/>
      <dgm:spPr/>
      <dgm:t>
        <a:bodyPr/>
        <a:lstStyle/>
        <a:p>
          <a:endParaRPr lang="en-GB"/>
        </a:p>
      </dgm:t>
    </dgm:pt>
    <dgm:pt modelId="{65D5872C-434F-446B-93F9-4EAE831260D5}" type="pres">
      <dgm:prSet presAssocID="{0F18C811-E11D-4182-9DB7-134B9D7737F5}" presName="root2" presStyleCnt="0"/>
      <dgm:spPr/>
      <dgm:t>
        <a:bodyPr/>
        <a:lstStyle/>
        <a:p>
          <a:endParaRPr lang="en-GB"/>
        </a:p>
      </dgm:t>
    </dgm:pt>
    <dgm:pt modelId="{0A61D9DD-C5DE-4956-9108-918E5AE6771E}" type="pres">
      <dgm:prSet presAssocID="{0F18C811-E11D-4182-9DB7-134B9D7737F5}" presName="LevelTwoTextNode" presStyleLbl="node2" presStyleIdx="0" presStyleCnt="4" custLinFactNeighborX="487" custLinFactNeighborY="479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80AF29-BD1A-4D2B-A85D-E6183C91F975}" type="pres">
      <dgm:prSet presAssocID="{0F18C811-E11D-4182-9DB7-134B9D7737F5}" presName="level3hierChild" presStyleCnt="0"/>
      <dgm:spPr/>
      <dgm:t>
        <a:bodyPr/>
        <a:lstStyle/>
        <a:p>
          <a:endParaRPr lang="en-GB"/>
        </a:p>
      </dgm:t>
    </dgm:pt>
    <dgm:pt modelId="{B17321A1-D4F6-43D1-85E4-F4969F42172A}" type="pres">
      <dgm:prSet presAssocID="{A5897806-C170-4AD8-99E7-C64EDDAA0557}" presName="conn2-1" presStyleLbl="parChTrans1D2" presStyleIdx="1" presStyleCnt="4"/>
      <dgm:spPr/>
      <dgm:t>
        <a:bodyPr/>
        <a:lstStyle/>
        <a:p>
          <a:endParaRPr lang="en-GB"/>
        </a:p>
      </dgm:t>
    </dgm:pt>
    <dgm:pt modelId="{8C33FB3F-386B-40B2-B0C6-E774E742A033}" type="pres">
      <dgm:prSet presAssocID="{A5897806-C170-4AD8-99E7-C64EDDAA0557}" presName="connTx" presStyleLbl="parChTrans1D2" presStyleIdx="1" presStyleCnt="4"/>
      <dgm:spPr/>
      <dgm:t>
        <a:bodyPr/>
        <a:lstStyle/>
        <a:p>
          <a:endParaRPr lang="en-GB"/>
        </a:p>
      </dgm:t>
    </dgm:pt>
    <dgm:pt modelId="{EDE25247-249D-4468-94E2-572638297364}" type="pres">
      <dgm:prSet presAssocID="{1A99F4AD-05AC-4B9B-BD25-63EEA2E3EEDC}" presName="root2" presStyleCnt="0"/>
      <dgm:spPr/>
      <dgm:t>
        <a:bodyPr/>
        <a:lstStyle/>
        <a:p>
          <a:endParaRPr lang="en-GB"/>
        </a:p>
      </dgm:t>
    </dgm:pt>
    <dgm:pt modelId="{34576343-3621-4393-9175-EBA1B688FF0D}" type="pres">
      <dgm:prSet presAssocID="{1A99F4AD-05AC-4B9B-BD25-63EEA2E3EED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ECE0CA6-2858-481F-BE49-F433DFA7C5C4}" type="pres">
      <dgm:prSet presAssocID="{1A99F4AD-05AC-4B9B-BD25-63EEA2E3EEDC}" presName="level3hierChild" presStyleCnt="0"/>
      <dgm:spPr/>
      <dgm:t>
        <a:bodyPr/>
        <a:lstStyle/>
        <a:p>
          <a:endParaRPr lang="en-GB"/>
        </a:p>
      </dgm:t>
    </dgm:pt>
    <dgm:pt modelId="{6C85DC3F-263A-4E38-8D80-2AA9DFC0C2E8}" type="pres">
      <dgm:prSet presAssocID="{58D59382-4C8B-40D4-9BDE-4274C52EB6FE}" presName="conn2-1" presStyleLbl="parChTrans1D2" presStyleIdx="2" presStyleCnt="4"/>
      <dgm:spPr/>
      <dgm:t>
        <a:bodyPr/>
        <a:lstStyle/>
        <a:p>
          <a:endParaRPr lang="en-GB"/>
        </a:p>
      </dgm:t>
    </dgm:pt>
    <dgm:pt modelId="{5FA50F9E-1786-4201-B47F-5382ACBBB9FF}" type="pres">
      <dgm:prSet presAssocID="{58D59382-4C8B-40D4-9BDE-4274C52EB6FE}" presName="connTx" presStyleLbl="parChTrans1D2" presStyleIdx="2" presStyleCnt="4"/>
      <dgm:spPr/>
      <dgm:t>
        <a:bodyPr/>
        <a:lstStyle/>
        <a:p>
          <a:endParaRPr lang="en-GB"/>
        </a:p>
      </dgm:t>
    </dgm:pt>
    <dgm:pt modelId="{9411A6AD-C45B-42BF-9BAC-68D3A99912FB}" type="pres">
      <dgm:prSet presAssocID="{C79D4FC8-90B3-42E9-8CAD-D89C63F47CE8}" presName="root2" presStyleCnt="0"/>
      <dgm:spPr/>
    </dgm:pt>
    <dgm:pt modelId="{D2955B09-E543-4760-939C-47063AB3EB51}" type="pres">
      <dgm:prSet presAssocID="{C79D4FC8-90B3-42E9-8CAD-D89C63F47CE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28D3239-3E60-47D8-B746-6999405FE2A9}" type="pres">
      <dgm:prSet presAssocID="{C79D4FC8-90B3-42E9-8CAD-D89C63F47CE8}" presName="level3hierChild" presStyleCnt="0"/>
      <dgm:spPr/>
    </dgm:pt>
    <dgm:pt modelId="{66FF575B-0DCB-447B-B2B6-796568716EF9}" type="pres">
      <dgm:prSet presAssocID="{C6C7E1EE-2504-4010-87B8-0580B12B586C}" presName="conn2-1" presStyleLbl="parChTrans1D2" presStyleIdx="3" presStyleCnt="4"/>
      <dgm:spPr/>
      <dgm:t>
        <a:bodyPr/>
        <a:lstStyle/>
        <a:p>
          <a:endParaRPr lang="en-GB"/>
        </a:p>
      </dgm:t>
    </dgm:pt>
    <dgm:pt modelId="{69F96C48-FD42-48F5-AB39-1F92DEE8BF25}" type="pres">
      <dgm:prSet presAssocID="{C6C7E1EE-2504-4010-87B8-0580B12B586C}" presName="connTx" presStyleLbl="parChTrans1D2" presStyleIdx="3" presStyleCnt="4"/>
      <dgm:spPr/>
      <dgm:t>
        <a:bodyPr/>
        <a:lstStyle/>
        <a:p>
          <a:endParaRPr lang="en-GB"/>
        </a:p>
      </dgm:t>
    </dgm:pt>
    <dgm:pt modelId="{52A6331D-C966-4E84-8D22-7DC392C7ECE2}" type="pres">
      <dgm:prSet presAssocID="{8E271732-2519-4A55-807E-653E9D1D005F}" presName="root2" presStyleCnt="0"/>
      <dgm:spPr/>
      <dgm:t>
        <a:bodyPr/>
        <a:lstStyle/>
        <a:p>
          <a:endParaRPr lang="en-GB"/>
        </a:p>
      </dgm:t>
    </dgm:pt>
    <dgm:pt modelId="{32AB66C7-6CE7-4BE7-9208-2AE847A73115}" type="pres">
      <dgm:prSet presAssocID="{8E271732-2519-4A55-807E-653E9D1D005F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2B9C9C-C5B0-459F-B205-C495BA9ABD5C}" type="pres">
      <dgm:prSet presAssocID="{8E271732-2519-4A55-807E-653E9D1D005F}" presName="level3hierChild" presStyleCnt="0"/>
      <dgm:spPr/>
      <dgm:t>
        <a:bodyPr/>
        <a:lstStyle/>
        <a:p>
          <a:endParaRPr lang="en-GB"/>
        </a:p>
      </dgm:t>
    </dgm:pt>
  </dgm:ptLst>
  <dgm:cxnLst>
    <dgm:cxn modelId="{F310F07E-65C0-44F4-8B69-FAA9CA048955}" type="presOf" srcId="{58D59382-4C8B-40D4-9BDE-4274C52EB6FE}" destId="{5FA50F9E-1786-4201-B47F-5382ACBBB9FF}" srcOrd="1" destOrd="0" presId="urn:microsoft.com/office/officeart/2008/layout/HorizontalMultiLevelHierarchy"/>
    <dgm:cxn modelId="{9BDCC26A-F1E4-448A-A9DB-5C5CABAA5EE9}" srcId="{915C6DB5-0030-4119-BAF2-B61BD1740DBC}" destId="{C79D4FC8-90B3-42E9-8CAD-D89C63F47CE8}" srcOrd="2" destOrd="0" parTransId="{58D59382-4C8B-40D4-9BDE-4274C52EB6FE}" sibTransId="{13952D5F-BCFA-4D7D-8499-864C994E0B0C}"/>
    <dgm:cxn modelId="{437782F0-A513-46D9-8EE8-C70E03880A7A}" type="presOf" srcId="{A5897806-C170-4AD8-99E7-C64EDDAA0557}" destId="{B17321A1-D4F6-43D1-85E4-F4969F42172A}" srcOrd="0" destOrd="0" presId="urn:microsoft.com/office/officeart/2008/layout/HorizontalMultiLevelHierarchy"/>
    <dgm:cxn modelId="{6C88872C-2B50-4222-96E1-E7A8992DDC8E}" srcId="{915C6DB5-0030-4119-BAF2-B61BD1740DBC}" destId="{8E271732-2519-4A55-807E-653E9D1D005F}" srcOrd="3" destOrd="0" parTransId="{C6C7E1EE-2504-4010-87B8-0580B12B586C}" sibTransId="{A78DCDC0-74FE-46E8-88DA-34A673EFAE49}"/>
    <dgm:cxn modelId="{B92D52EA-7344-4166-87D7-4D5980F83012}" srcId="{915C6DB5-0030-4119-BAF2-B61BD1740DBC}" destId="{0F18C811-E11D-4182-9DB7-134B9D7737F5}" srcOrd="0" destOrd="0" parTransId="{C7E981FC-3F79-4AA9-BCBA-263DA1D758D5}" sibTransId="{800D0B2A-B708-48C1-A294-9F24C18C8132}"/>
    <dgm:cxn modelId="{BE451059-0DEB-40AD-B2BC-F483D2258C66}" type="presOf" srcId="{915C6DB5-0030-4119-BAF2-B61BD1740DBC}" destId="{DE54028B-2390-4FB4-A344-4425EBF21F8D}" srcOrd="0" destOrd="0" presId="urn:microsoft.com/office/officeart/2008/layout/HorizontalMultiLevelHierarchy"/>
    <dgm:cxn modelId="{B04CDC63-7B42-4CA3-963D-B66892797E63}" type="presOf" srcId="{C7E981FC-3F79-4AA9-BCBA-263DA1D758D5}" destId="{4AA06424-71C8-4B99-A0D3-4578BF105F48}" srcOrd="0" destOrd="0" presId="urn:microsoft.com/office/officeart/2008/layout/HorizontalMultiLevelHierarchy"/>
    <dgm:cxn modelId="{9526D644-63D9-4A5A-A2E4-339C7DF55923}" type="presOf" srcId="{58D59382-4C8B-40D4-9BDE-4274C52EB6FE}" destId="{6C85DC3F-263A-4E38-8D80-2AA9DFC0C2E8}" srcOrd="0" destOrd="0" presId="urn:microsoft.com/office/officeart/2008/layout/HorizontalMultiLevelHierarchy"/>
    <dgm:cxn modelId="{30909930-3662-4831-9240-45577B290EE4}" type="presOf" srcId="{A5897806-C170-4AD8-99E7-C64EDDAA0557}" destId="{8C33FB3F-386B-40B2-B0C6-E774E742A033}" srcOrd="1" destOrd="0" presId="urn:microsoft.com/office/officeart/2008/layout/HorizontalMultiLevelHierarchy"/>
    <dgm:cxn modelId="{45B8856C-BF3F-42D1-8BCA-948300CB2991}" srcId="{915C6DB5-0030-4119-BAF2-B61BD1740DBC}" destId="{1A99F4AD-05AC-4B9B-BD25-63EEA2E3EEDC}" srcOrd="1" destOrd="0" parTransId="{A5897806-C170-4AD8-99E7-C64EDDAA0557}" sibTransId="{C5E52461-29BA-44DA-AC57-A1D6B2E77591}"/>
    <dgm:cxn modelId="{D28B4AB5-EE99-4C42-BC45-E0969D78F02F}" type="presOf" srcId="{0F18C811-E11D-4182-9DB7-134B9D7737F5}" destId="{0A61D9DD-C5DE-4956-9108-918E5AE6771E}" srcOrd="0" destOrd="0" presId="urn:microsoft.com/office/officeart/2008/layout/HorizontalMultiLevelHierarchy"/>
    <dgm:cxn modelId="{044011E0-5101-4BA2-AF06-A2285F6F363F}" type="presOf" srcId="{9AC6E453-7BA9-4384-97B0-F16E579CA575}" destId="{A9E91F7D-DC82-4773-8355-A3484E27AB54}" srcOrd="0" destOrd="0" presId="urn:microsoft.com/office/officeart/2008/layout/HorizontalMultiLevelHierarchy"/>
    <dgm:cxn modelId="{1FF72304-6DD5-4356-A8DD-6862FD17FF96}" srcId="{9AC6E453-7BA9-4384-97B0-F16E579CA575}" destId="{915C6DB5-0030-4119-BAF2-B61BD1740DBC}" srcOrd="0" destOrd="0" parTransId="{7C7C3C18-7AF4-440A-8A92-B607EB2A9318}" sibTransId="{159F54C9-7D14-4723-A187-3B95FA5FF84A}"/>
    <dgm:cxn modelId="{103C3417-2CDF-4FE9-8DE6-C4349EABFFD4}" type="presOf" srcId="{C7E981FC-3F79-4AA9-BCBA-263DA1D758D5}" destId="{21CA3F00-1668-4070-B15A-9EED31529D52}" srcOrd="1" destOrd="0" presId="urn:microsoft.com/office/officeart/2008/layout/HorizontalMultiLevelHierarchy"/>
    <dgm:cxn modelId="{770F88FA-6CD6-4B94-8B99-30F8EEE23E53}" type="presOf" srcId="{8E271732-2519-4A55-807E-653E9D1D005F}" destId="{32AB66C7-6CE7-4BE7-9208-2AE847A73115}" srcOrd="0" destOrd="0" presId="urn:microsoft.com/office/officeart/2008/layout/HorizontalMultiLevelHierarchy"/>
    <dgm:cxn modelId="{7532C329-F65C-4DF9-8A39-FFEAAEBE7A61}" type="presOf" srcId="{C6C7E1EE-2504-4010-87B8-0580B12B586C}" destId="{66FF575B-0DCB-447B-B2B6-796568716EF9}" srcOrd="0" destOrd="0" presId="urn:microsoft.com/office/officeart/2008/layout/HorizontalMultiLevelHierarchy"/>
    <dgm:cxn modelId="{79CE8438-9349-4825-A5CD-C18472D3258B}" type="presOf" srcId="{1A99F4AD-05AC-4B9B-BD25-63EEA2E3EEDC}" destId="{34576343-3621-4393-9175-EBA1B688FF0D}" srcOrd="0" destOrd="0" presId="urn:microsoft.com/office/officeart/2008/layout/HorizontalMultiLevelHierarchy"/>
    <dgm:cxn modelId="{2F1033C1-794E-4F1F-80C8-3AEA2342C1F7}" type="presOf" srcId="{C6C7E1EE-2504-4010-87B8-0580B12B586C}" destId="{69F96C48-FD42-48F5-AB39-1F92DEE8BF25}" srcOrd="1" destOrd="0" presId="urn:microsoft.com/office/officeart/2008/layout/HorizontalMultiLevelHierarchy"/>
    <dgm:cxn modelId="{F6114D73-EF9D-4880-8356-37BC57A73F3C}" type="presOf" srcId="{C79D4FC8-90B3-42E9-8CAD-D89C63F47CE8}" destId="{D2955B09-E543-4760-939C-47063AB3EB51}" srcOrd="0" destOrd="0" presId="urn:microsoft.com/office/officeart/2008/layout/HorizontalMultiLevelHierarchy"/>
    <dgm:cxn modelId="{20A796EC-C1D6-4665-A6BB-369E2A94DF18}" type="presParOf" srcId="{A9E91F7D-DC82-4773-8355-A3484E27AB54}" destId="{FD983AC8-9CBB-4486-A34A-E53E0BA4F17F}" srcOrd="0" destOrd="0" presId="urn:microsoft.com/office/officeart/2008/layout/HorizontalMultiLevelHierarchy"/>
    <dgm:cxn modelId="{A4768F35-58A6-4C0C-BB18-B1FC87819FEC}" type="presParOf" srcId="{FD983AC8-9CBB-4486-A34A-E53E0BA4F17F}" destId="{DE54028B-2390-4FB4-A344-4425EBF21F8D}" srcOrd="0" destOrd="0" presId="urn:microsoft.com/office/officeart/2008/layout/HorizontalMultiLevelHierarchy"/>
    <dgm:cxn modelId="{34CA4D6E-0F55-481F-A633-72A42EE700EE}" type="presParOf" srcId="{FD983AC8-9CBB-4486-A34A-E53E0BA4F17F}" destId="{E09C7A32-8613-4541-87C5-5FE37B192993}" srcOrd="1" destOrd="0" presId="urn:microsoft.com/office/officeart/2008/layout/HorizontalMultiLevelHierarchy"/>
    <dgm:cxn modelId="{D728F283-CA4E-4B9F-9696-B024DDD943AC}" type="presParOf" srcId="{E09C7A32-8613-4541-87C5-5FE37B192993}" destId="{4AA06424-71C8-4B99-A0D3-4578BF105F48}" srcOrd="0" destOrd="0" presId="urn:microsoft.com/office/officeart/2008/layout/HorizontalMultiLevelHierarchy"/>
    <dgm:cxn modelId="{CBBC82BB-1431-447A-BFAB-A27412C3163D}" type="presParOf" srcId="{4AA06424-71C8-4B99-A0D3-4578BF105F48}" destId="{21CA3F00-1668-4070-B15A-9EED31529D52}" srcOrd="0" destOrd="0" presId="urn:microsoft.com/office/officeart/2008/layout/HorizontalMultiLevelHierarchy"/>
    <dgm:cxn modelId="{3E816421-C0DE-4A0D-A9E0-97097ADC8965}" type="presParOf" srcId="{E09C7A32-8613-4541-87C5-5FE37B192993}" destId="{65D5872C-434F-446B-93F9-4EAE831260D5}" srcOrd="1" destOrd="0" presId="urn:microsoft.com/office/officeart/2008/layout/HorizontalMultiLevelHierarchy"/>
    <dgm:cxn modelId="{E321E1C6-DF73-4FC9-B7A8-A142EC92BB6C}" type="presParOf" srcId="{65D5872C-434F-446B-93F9-4EAE831260D5}" destId="{0A61D9DD-C5DE-4956-9108-918E5AE6771E}" srcOrd="0" destOrd="0" presId="urn:microsoft.com/office/officeart/2008/layout/HorizontalMultiLevelHierarchy"/>
    <dgm:cxn modelId="{ECEB3866-1AB6-45E8-908F-D3547C1D5B30}" type="presParOf" srcId="{65D5872C-434F-446B-93F9-4EAE831260D5}" destId="{D880AF29-BD1A-4D2B-A85D-E6183C91F975}" srcOrd="1" destOrd="0" presId="urn:microsoft.com/office/officeart/2008/layout/HorizontalMultiLevelHierarchy"/>
    <dgm:cxn modelId="{0B7280B9-D4A8-4B93-AF7B-AF675B538EE4}" type="presParOf" srcId="{E09C7A32-8613-4541-87C5-5FE37B192993}" destId="{B17321A1-D4F6-43D1-85E4-F4969F42172A}" srcOrd="2" destOrd="0" presId="urn:microsoft.com/office/officeart/2008/layout/HorizontalMultiLevelHierarchy"/>
    <dgm:cxn modelId="{900425BC-9891-42C4-BFCD-6EB0429605A7}" type="presParOf" srcId="{B17321A1-D4F6-43D1-85E4-F4969F42172A}" destId="{8C33FB3F-386B-40B2-B0C6-E774E742A033}" srcOrd="0" destOrd="0" presId="urn:microsoft.com/office/officeart/2008/layout/HorizontalMultiLevelHierarchy"/>
    <dgm:cxn modelId="{7B33907F-D0E4-4E1F-B506-86A27C2C31E8}" type="presParOf" srcId="{E09C7A32-8613-4541-87C5-5FE37B192993}" destId="{EDE25247-249D-4468-94E2-572638297364}" srcOrd="3" destOrd="0" presId="urn:microsoft.com/office/officeart/2008/layout/HorizontalMultiLevelHierarchy"/>
    <dgm:cxn modelId="{F0D0E048-6237-40B7-BC43-15B9B55071AC}" type="presParOf" srcId="{EDE25247-249D-4468-94E2-572638297364}" destId="{34576343-3621-4393-9175-EBA1B688FF0D}" srcOrd="0" destOrd="0" presId="urn:microsoft.com/office/officeart/2008/layout/HorizontalMultiLevelHierarchy"/>
    <dgm:cxn modelId="{60937C32-96CE-4110-99F4-65D8ADF46703}" type="presParOf" srcId="{EDE25247-249D-4468-94E2-572638297364}" destId="{4ECE0CA6-2858-481F-BE49-F433DFA7C5C4}" srcOrd="1" destOrd="0" presId="urn:microsoft.com/office/officeart/2008/layout/HorizontalMultiLevelHierarchy"/>
    <dgm:cxn modelId="{DC47C74C-A3DE-4EE5-8E15-AACAB37F75A1}" type="presParOf" srcId="{E09C7A32-8613-4541-87C5-5FE37B192993}" destId="{6C85DC3F-263A-4E38-8D80-2AA9DFC0C2E8}" srcOrd="4" destOrd="0" presId="urn:microsoft.com/office/officeart/2008/layout/HorizontalMultiLevelHierarchy"/>
    <dgm:cxn modelId="{F7E8129D-73A1-46C3-B9A4-3D80B221EF1A}" type="presParOf" srcId="{6C85DC3F-263A-4E38-8D80-2AA9DFC0C2E8}" destId="{5FA50F9E-1786-4201-B47F-5382ACBBB9FF}" srcOrd="0" destOrd="0" presId="urn:microsoft.com/office/officeart/2008/layout/HorizontalMultiLevelHierarchy"/>
    <dgm:cxn modelId="{64C729E4-EC6A-405A-9C92-F98ABF9C57B0}" type="presParOf" srcId="{E09C7A32-8613-4541-87C5-5FE37B192993}" destId="{9411A6AD-C45B-42BF-9BAC-68D3A99912FB}" srcOrd="5" destOrd="0" presId="urn:microsoft.com/office/officeart/2008/layout/HorizontalMultiLevelHierarchy"/>
    <dgm:cxn modelId="{FE8A2CCF-2D98-455F-B2A0-8777CC8FAC90}" type="presParOf" srcId="{9411A6AD-C45B-42BF-9BAC-68D3A99912FB}" destId="{D2955B09-E543-4760-939C-47063AB3EB51}" srcOrd="0" destOrd="0" presId="urn:microsoft.com/office/officeart/2008/layout/HorizontalMultiLevelHierarchy"/>
    <dgm:cxn modelId="{6043AFA4-D6DA-4322-A58F-07E8A39A615E}" type="presParOf" srcId="{9411A6AD-C45B-42BF-9BAC-68D3A99912FB}" destId="{028D3239-3E60-47D8-B746-6999405FE2A9}" srcOrd="1" destOrd="0" presId="urn:microsoft.com/office/officeart/2008/layout/HorizontalMultiLevelHierarchy"/>
    <dgm:cxn modelId="{8A0F3F39-CD7B-4273-8447-6ED4E3913E9E}" type="presParOf" srcId="{E09C7A32-8613-4541-87C5-5FE37B192993}" destId="{66FF575B-0DCB-447B-B2B6-796568716EF9}" srcOrd="6" destOrd="0" presId="urn:microsoft.com/office/officeart/2008/layout/HorizontalMultiLevelHierarchy"/>
    <dgm:cxn modelId="{976D6999-D934-4341-8318-782C925A429D}" type="presParOf" srcId="{66FF575B-0DCB-447B-B2B6-796568716EF9}" destId="{69F96C48-FD42-48F5-AB39-1F92DEE8BF25}" srcOrd="0" destOrd="0" presId="urn:microsoft.com/office/officeart/2008/layout/HorizontalMultiLevelHierarchy"/>
    <dgm:cxn modelId="{0588F725-330F-4045-A8E2-66E1716DD829}" type="presParOf" srcId="{E09C7A32-8613-4541-87C5-5FE37B192993}" destId="{52A6331D-C966-4E84-8D22-7DC392C7ECE2}" srcOrd="7" destOrd="0" presId="urn:microsoft.com/office/officeart/2008/layout/HorizontalMultiLevelHierarchy"/>
    <dgm:cxn modelId="{ECE06B24-1B64-41E8-BC6A-E2AAE2DE69CB}" type="presParOf" srcId="{52A6331D-C966-4E84-8D22-7DC392C7ECE2}" destId="{32AB66C7-6CE7-4BE7-9208-2AE847A73115}" srcOrd="0" destOrd="0" presId="urn:microsoft.com/office/officeart/2008/layout/HorizontalMultiLevelHierarchy"/>
    <dgm:cxn modelId="{DF9EBF8D-FB03-4243-BDCE-883F7CA8BB17}" type="presParOf" srcId="{52A6331D-C966-4E84-8D22-7DC392C7ECE2}" destId="{D82B9C9C-C5B0-459F-B205-C495BA9ABD5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8A74223-611F-4E2E-81B6-D121A8A8920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41B4C615-AACB-4C0C-AEBF-F5DB8129167D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Nama MK</a:t>
          </a:r>
          <a:endParaRPr lang="id-ID" dirty="0">
            <a:latin typeface="Cambria" panose="02040503050406030204" pitchFamily="18" charset="0"/>
          </a:endParaRPr>
        </a:p>
      </dgm:t>
    </dgm:pt>
    <dgm:pt modelId="{61C52F12-8361-4B65-BEF2-D36ACCD7B742}" type="parTrans" cxnId="{7478EA57-01BF-4CC2-892D-7F6A1EFDCDA3}">
      <dgm:prSet/>
      <dgm:spPr/>
      <dgm:t>
        <a:bodyPr/>
        <a:lstStyle/>
        <a:p>
          <a:endParaRPr lang="id-ID"/>
        </a:p>
      </dgm:t>
    </dgm:pt>
    <dgm:pt modelId="{3DA17E05-322F-4953-871D-23B479747AA2}" type="sibTrans" cxnId="{7478EA57-01BF-4CC2-892D-7F6A1EFDCDA3}">
      <dgm:prSet/>
      <dgm:spPr/>
      <dgm:t>
        <a:bodyPr/>
        <a:lstStyle/>
        <a:p>
          <a:endParaRPr lang="id-ID"/>
        </a:p>
      </dgm:t>
    </dgm:pt>
    <dgm:pt modelId="{8B3C79FC-F12F-4A03-9695-65A09ABFBE89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Jml</a:t>
          </a:r>
          <a:r>
            <a:rPr lang="id-ID" dirty="0" smtClean="0"/>
            <a:t> Mhs</a:t>
          </a:r>
          <a:endParaRPr lang="id-ID" dirty="0"/>
        </a:p>
      </dgm:t>
    </dgm:pt>
    <dgm:pt modelId="{886CAB94-C70A-4B57-8DE5-A28CD9A80B92}" type="parTrans" cxnId="{0C71FFD0-963A-4EB6-AE1F-30B6B2944305}">
      <dgm:prSet/>
      <dgm:spPr/>
      <dgm:t>
        <a:bodyPr/>
        <a:lstStyle/>
        <a:p>
          <a:endParaRPr lang="id-ID"/>
        </a:p>
      </dgm:t>
    </dgm:pt>
    <dgm:pt modelId="{D50A9334-D446-466B-86F4-1E92ED3D7B23}" type="sibTrans" cxnId="{0C71FFD0-963A-4EB6-AE1F-30B6B2944305}">
      <dgm:prSet/>
      <dgm:spPr/>
      <dgm:t>
        <a:bodyPr/>
        <a:lstStyle/>
        <a:p>
          <a:endParaRPr lang="id-ID"/>
        </a:p>
      </dgm:t>
    </dgm:pt>
    <dgm:pt modelId="{99AAEEE5-B64B-4EE0-8316-00AA83D37F63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SKS</a:t>
          </a:r>
          <a:r>
            <a:rPr lang="id-ID" dirty="0" smtClean="0"/>
            <a:t> MK</a:t>
          </a:r>
          <a:endParaRPr lang="id-ID" dirty="0"/>
        </a:p>
      </dgm:t>
    </dgm:pt>
    <dgm:pt modelId="{F0C075EC-4FC9-4417-B678-93CF075FC0B3}" type="parTrans" cxnId="{74789AA1-1DCD-40BF-A458-D9CD3B9FD3DA}">
      <dgm:prSet/>
      <dgm:spPr/>
      <dgm:t>
        <a:bodyPr/>
        <a:lstStyle/>
        <a:p>
          <a:endParaRPr lang="id-ID"/>
        </a:p>
      </dgm:t>
    </dgm:pt>
    <dgm:pt modelId="{06D77483-9749-4DB4-89B7-0455889BF3A6}" type="sibTrans" cxnId="{74789AA1-1DCD-40BF-A458-D9CD3B9FD3DA}">
      <dgm:prSet/>
      <dgm:spPr/>
      <dgm:t>
        <a:bodyPr/>
        <a:lstStyle/>
        <a:p>
          <a:endParaRPr lang="id-ID"/>
        </a:p>
      </dgm:t>
    </dgm:pt>
    <dgm:pt modelId="{4B741990-0EB6-4BB8-94B5-40F735736E86}">
      <dgm:prSet phldrT="[Text]"/>
      <dgm:spPr/>
      <dgm:t>
        <a:bodyPr/>
        <a:lstStyle/>
        <a:p>
          <a:r>
            <a:rPr lang="id-ID" dirty="0" smtClean="0"/>
            <a:t>Rekaman </a:t>
          </a:r>
          <a:r>
            <a:rPr lang="id-ID" dirty="0" smtClean="0">
              <a:latin typeface="Cambria" panose="02040503050406030204" pitchFamily="18" charset="0"/>
            </a:rPr>
            <a:t>Tgs</a:t>
          </a:r>
          <a:endParaRPr lang="id-ID" dirty="0">
            <a:latin typeface="Cambria" panose="02040503050406030204" pitchFamily="18" charset="0"/>
          </a:endParaRPr>
        </a:p>
      </dgm:t>
    </dgm:pt>
    <dgm:pt modelId="{4D836A2F-812C-4946-B7D1-818396D01F3B}" type="parTrans" cxnId="{D4433F4C-C580-45E1-BF42-22CE695319A8}">
      <dgm:prSet/>
      <dgm:spPr/>
      <dgm:t>
        <a:bodyPr/>
        <a:lstStyle/>
        <a:p>
          <a:endParaRPr lang="id-ID"/>
        </a:p>
      </dgm:t>
    </dgm:pt>
    <dgm:pt modelId="{E58CA95E-7A6F-41C6-9022-5547ACDD9CB2}" type="sibTrans" cxnId="{D4433F4C-C580-45E1-BF42-22CE695319A8}">
      <dgm:prSet/>
      <dgm:spPr/>
      <dgm:t>
        <a:bodyPr/>
        <a:lstStyle/>
        <a:p>
          <a:endParaRPr lang="id-ID"/>
        </a:p>
      </dgm:t>
    </dgm:pt>
    <dgm:pt modelId="{B399D819-2B88-4C5B-929E-E61DF394195D}">
      <dgm:prSet phldrT="[Text]"/>
      <dgm:spPr/>
      <dgm:t>
        <a:bodyPr/>
        <a:lstStyle/>
        <a:p>
          <a:r>
            <a:rPr lang="id-ID" dirty="0" smtClean="0"/>
            <a:t>Rekap </a:t>
          </a:r>
          <a:r>
            <a:rPr lang="id-ID" dirty="0" smtClean="0">
              <a:latin typeface="Cambria" panose="02040503050406030204" pitchFamily="18" charset="0"/>
            </a:rPr>
            <a:t>Nilai</a:t>
          </a:r>
          <a:endParaRPr lang="id-ID" dirty="0">
            <a:latin typeface="Cambria" panose="02040503050406030204" pitchFamily="18" charset="0"/>
          </a:endParaRPr>
        </a:p>
      </dgm:t>
    </dgm:pt>
    <dgm:pt modelId="{9A1203AA-E633-4258-A33E-1CDEF4C3E464}" type="parTrans" cxnId="{8FC88E22-66F1-4CD2-90EE-4F73E8E79D29}">
      <dgm:prSet/>
      <dgm:spPr/>
      <dgm:t>
        <a:bodyPr/>
        <a:lstStyle/>
        <a:p>
          <a:endParaRPr lang="id-ID"/>
        </a:p>
      </dgm:t>
    </dgm:pt>
    <dgm:pt modelId="{D5B1CE7B-E3B9-4091-8C0F-646108317A73}" type="sibTrans" cxnId="{8FC88E22-66F1-4CD2-90EE-4F73E8E79D29}">
      <dgm:prSet/>
      <dgm:spPr/>
      <dgm:t>
        <a:bodyPr/>
        <a:lstStyle/>
        <a:p>
          <a:endParaRPr lang="id-ID"/>
        </a:p>
      </dgm:t>
    </dgm:pt>
    <dgm:pt modelId="{C1663D6C-2C30-4220-A745-58043B142A33}">
      <dgm:prSet phldrT="[Text]" custT="1"/>
      <dgm:spPr/>
      <dgm:t>
        <a:bodyPr/>
        <a:lstStyle/>
        <a:p>
          <a:r>
            <a:rPr lang="id-ID" sz="1200" dirty="0" smtClean="0"/>
            <a:t>Kehadiran Responsi 100%</a:t>
          </a:r>
          <a:endParaRPr lang="id-ID" sz="1200" dirty="0"/>
        </a:p>
      </dgm:t>
    </dgm:pt>
    <dgm:pt modelId="{3B2E34EE-208F-4FA4-84D3-0F2C28D331E1}" type="parTrans" cxnId="{C111C6E1-75B2-4C31-8725-338D80DD6E7C}">
      <dgm:prSet/>
      <dgm:spPr/>
      <dgm:t>
        <a:bodyPr/>
        <a:lstStyle/>
        <a:p>
          <a:endParaRPr lang="id-ID"/>
        </a:p>
      </dgm:t>
    </dgm:pt>
    <dgm:pt modelId="{DE9D5710-1EBE-44F1-BD12-3F026A21A325}" type="sibTrans" cxnId="{C111C6E1-75B2-4C31-8725-338D80DD6E7C}">
      <dgm:prSet/>
      <dgm:spPr/>
      <dgm:t>
        <a:bodyPr/>
        <a:lstStyle/>
        <a:p>
          <a:endParaRPr lang="id-ID"/>
        </a:p>
      </dgm:t>
    </dgm:pt>
    <dgm:pt modelId="{31A1DE4E-977B-44DB-942F-78F50F9CBD91}">
      <dgm:prSet phldrT="[Text]" custT="1"/>
      <dgm:spPr/>
      <dgm:t>
        <a:bodyPr/>
        <a:lstStyle/>
        <a:p>
          <a:r>
            <a:rPr lang="id-ID" sz="1200" dirty="0" smtClean="0">
              <a:latin typeface="Cambria" panose="02040503050406030204" pitchFamily="18" charset="0"/>
            </a:rPr>
            <a:t>Kehadiran</a:t>
          </a:r>
          <a:r>
            <a:rPr lang="id-ID" sz="1200" dirty="0" smtClean="0"/>
            <a:t> Sitting Lecture 100%</a:t>
          </a:r>
          <a:endParaRPr lang="id-ID" sz="1200" dirty="0"/>
        </a:p>
      </dgm:t>
    </dgm:pt>
    <dgm:pt modelId="{6ABE9874-D480-4097-A639-A42FA2F868CC}" type="parTrans" cxnId="{C6F93EB3-3BED-49C5-830A-A7502A559B20}">
      <dgm:prSet/>
      <dgm:spPr/>
      <dgm:t>
        <a:bodyPr/>
        <a:lstStyle/>
        <a:p>
          <a:endParaRPr lang="id-ID"/>
        </a:p>
      </dgm:t>
    </dgm:pt>
    <dgm:pt modelId="{128E93C0-EA57-403D-A125-0A6AC96BD9E0}" type="sibTrans" cxnId="{C6F93EB3-3BED-49C5-830A-A7502A559B20}">
      <dgm:prSet/>
      <dgm:spPr/>
      <dgm:t>
        <a:bodyPr/>
        <a:lstStyle/>
        <a:p>
          <a:endParaRPr lang="id-ID"/>
        </a:p>
      </dgm:t>
    </dgm:pt>
    <dgm:pt modelId="{D0B487B4-CE4A-4811-8B2F-EFBE6ECFC03D}" type="pres">
      <dgm:prSet presAssocID="{E8A74223-611F-4E2E-81B6-D121A8A8920D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701C60-8E98-42DE-BB88-C2F7DF321147}" type="pres">
      <dgm:prSet presAssocID="{E8A74223-611F-4E2E-81B6-D121A8A8920D}" presName="cycle" presStyleCnt="0"/>
      <dgm:spPr/>
    </dgm:pt>
    <dgm:pt modelId="{B787005F-0343-466C-B225-3310324E18B4}" type="pres">
      <dgm:prSet presAssocID="{E8A74223-611F-4E2E-81B6-D121A8A8920D}" presName="centerShape" presStyleCnt="0"/>
      <dgm:spPr/>
    </dgm:pt>
    <dgm:pt modelId="{1055187E-E411-4F63-85F0-EAC644F0AD1B}" type="pres">
      <dgm:prSet presAssocID="{E8A74223-611F-4E2E-81B6-D121A8A8920D}" presName="connSite" presStyleLbl="node1" presStyleIdx="0" presStyleCnt="8"/>
      <dgm:spPr/>
    </dgm:pt>
    <dgm:pt modelId="{CF0F0BA7-4937-4F97-9CAC-61EFD146610C}" type="pres">
      <dgm:prSet presAssocID="{E8A74223-611F-4E2E-81B6-D121A8A8920D}" presName="visible" presStyleLbl="node1" presStyleIdx="0" presStyleCnt="8"/>
      <dgm:spPr/>
    </dgm:pt>
    <dgm:pt modelId="{8F89AFDA-CB0B-4020-9FED-828BF9329E5A}" type="pres">
      <dgm:prSet presAssocID="{61C52F12-8361-4B65-BEF2-D36ACCD7B742}" presName="Name25" presStyleLbl="parChTrans1D1" presStyleIdx="0" presStyleCnt="7"/>
      <dgm:spPr/>
      <dgm:t>
        <a:bodyPr/>
        <a:lstStyle/>
        <a:p>
          <a:endParaRPr lang="en-US"/>
        </a:p>
      </dgm:t>
    </dgm:pt>
    <dgm:pt modelId="{4A409767-EE58-4D3F-8EB8-AE45148724A8}" type="pres">
      <dgm:prSet presAssocID="{41B4C615-AACB-4C0C-AEBF-F5DB8129167D}" presName="node" presStyleCnt="0"/>
      <dgm:spPr/>
    </dgm:pt>
    <dgm:pt modelId="{924F54DA-A06A-4103-9BC8-F6F6C17E2674}" type="pres">
      <dgm:prSet presAssocID="{41B4C615-AACB-4C0C-AEBF-F5DB8129167D}" presName="parentNode" presStyleLbl="node1" presStyleIdx="1" presStyleCnt="8" custScaleX="30604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6AA61-B377-4369-B327-40A4E24606AC}" type="pres">
      <dgm:prSet presAssocID="{41B4C615-AACB-4C0C-AEBF-F5DB8129167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F24ABA2-68D9-43B7-9B89-F2C751071923}" type="pres">
      <dgm:prSet presAssocID="{886CAB94-C70A-4B57-8DE5-A28CD9A80B92}" presName="Name25" presStyleLbl="parChTrans1D1" presStyleIdx="1" presStyleCnt="7"/>
      <dgm:spPr/>
      <dgm:t>
        <a:bodyPr/>
        <a:lstStyle/>
        <a:p>
          <a:endParaRPr lang="en-US"/>
        </a:p>
      </dgm:t>
    </dgm:pt>
    <dgm:pt modelId="{3E884B69-368A-4824-AC3F-C272228BD35A}" type="pres">
      <dgm:prSet presAssocID="{8B3C79FC-F12F-4A03-9695-65A09ABFBE89}" presName="node" presStyleCnt="0"/>
      <dgm:spPr/>
    </dgm:pt>
    <dgm:pt modelId="{A114F9FC-B9C3-41BB-83B0-32C7257570B6}" type="pres">
      <dgm:prSet presAssocID="{8B3C79FC-F12F-4A03-9695-65A09ABFBE89}" presName="parentNode" presStyleLbl="node1" presStyleIdx="2" presStyleCnt="8" custScaleX="281081" custScaleY="107816" custLinFactNeighborX="50365" custLinFactNeighborY="-60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1E365-6D96-4C8F-B4A6-F22409565A3D}" type="pres">
      <dgm:prSet presAssocID="{8B3C79FC-F12F-4A03-9695-65A09ABFBE89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10AC5CA-5C33-4124-B522-606CE7A787F9}" type="pres">
      <dgm:prSet presAssocID="{F0C075EC-4FC9-4417-B678-93CF075FC0B3}" presName="Name25" presStyleLbl="parChTrans1D1" presStyleIdx="2" presStyleCnt="7"/>
      <dgm:spPr/>
      <dgm:t>
        <a:bodyPr/>
        <a:lstStyle/>
        <a:p>
          <a:endParaRPr lang="en-US"/>
        </a:p>
      </dgm:t>
    </dgm:pt>
    <dgm:pt modelId="{A40D545F-45FF-461F-A69B-B6B59B123DF7}" type="pres">
      <dgm:prSet presAssocID="{99AAEEE5-B64B-4EE0-8316-00AA83D37F63}" presName="node" presStyleCnt="0"/>
      <dgm:spPr/>
    </dgm:pt>
    <dgm:pt modelId="{A2B6790E-A5CD-4E2B-9DFE-0B3614F8F96B}" type="pres">
      <dgm:prSet presAssocID="{99AAEEE5-B64B-4EE0-8316-00AA83D37F63}" presName="parentNode" presStyleLbl="node1" presStyleIdx="3" presStyleCnt="8" custScaleX="2574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86950-0099-47A8-80B3-05A707289B62}" type="pres">
      <dgm:prSet presAssocID="{99AAEEE5-B64B-4EE0-8316-00AA83D37F63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B1F48BD-4E51-4E6C-8E34-982B3F8D9F9A}" type="pres">
      <dgm:prSet presAssocID="{4D836A2F-812C-4946-B7D1-818396D01F3B}" presName="Name25" presStyleLbl="parChTrans1D1" presStyleIdx="3" presStyleCnt="7"/>
      <dgm:spPr/>
      <dgm:t>
        <a:bodyPr/>
        <a:lstStyle/>
        <a:p>
          <a:endParaRPr lang="en-US"/>
        </a:p>
      </dgm:t>
    </dgm:pt>
    <dgm:pt modelId="{FA50AD42-2E06-45EF-A0FB-437F02ACDD6C}" type="pres">
      <dgm:prSet presAssocID="{4B741990-0EB6-4BB8-94B5-40F735736E86}" presName="node" presStyleCnt="0"/>
      <dgm:spPr/>
    </dgm:pt>
    <dgm:pt modelId="{B5659C22-BFD3-4671-9E58-010E44E808EA}" type="pres">
      <dgm:prSet presAssocID="{4B741990-0EB6-4BB8-94B5-40F735736E86}" presName="parentNode" presStyleLbl="node1" presStyleIdx="4" presStyleCnt="8" custScaleX="28911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0E4B89-0D83-4949-B0C6-4B0085EFCDC2}" type="pres">
      <dgm:prSet presAssocID="{4B741990-0EB6-4BB8-94B5-40F735736E86}" presName="childNode" presStyleLbl="revTx" presStyleIdx="0" presStyleCnt="0">
        <dgm:presLayoutVars>
          <dgm:bulletEnabled val="1"/>
        </dgm:presLayoutVars>
      </dgm:prSet>
      <dgm:spPr/>
    </dgm:pt>
    <dgm:pt modelId="{4D268F6A-7A78-4CBE-A572-20C96448165B}" type="pres">
      <dgm:prSet presAssocID="{9A1203AA-E633-4258-A33E-1CDEF4C3E464}" presName="Name25" presStyleLbl="parChTrans1D1" presStyleIdx="4" presStyleCnt="7"/>
      <dgm:spPr/>
      <dgm:t>
        <a:bodyPr/>
        <a:lstStyle/>
        <a:p>
          <a:endParaRPr lang="en-US"/>
        </a:p>
      </dgm:t>
    </dgm:pt>
    <dgm:pt modelId="{188AA869-29DD-48ED-A716-4C348716F88E}" type="pres">
      <dgm:prSet presAssocID="{B399D819-2B88-4C5B-929E-E61DF394195D}" presName="node" presStyleCnt="0"/>
      <dgm:spPr/>
    </dgm:pt>
    <dgm:pt modelId="{89023926-99EE-4992-BD62-9764FD324FB7}" type="pres">
      <dgm:prSet presAssocID="{B399D819-2B88-4C5B-929E-E61DF394195D}" presName="parentNode" presStyleLbl="node1" presStyleIdx="5" presStyleCnt="8" custScaleX="29105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ECDE3-51C4-428C-B2F5-3746FC5FBD22}" type="pres">
      <dgm:prSet presAssocID="{B399D819-2B88-4C5B-929E-E61DF394195D}" presName="childNode" presStyleLbl="revTx" presStyleIdx="0" presStyleCnt="0">
        <dgm:presLayoutVars>
          <dgm:bulletEnabled val="1"/>
        </dgm:presLayoutVars>
      </dgm:prSet>
      <dgm:spPr/>
    </dgm:pt>
    <dgm:pt modelId="{369361D4-190E-44B0-BBA9-D0253E9762E0}" type="pres">
      <dgm:prSet presAssocID="{3B2E34EE-208F-4FA4-84D3-0F2C28D331E1}" presName="Name25" presStyleLbl="parChTrans1D1" presStyleIdx="5" presStyleCnt="7"/>
      <dgm:spPr/>
      <dgm:t>
        <a:bodyPr/>
        <a:lstStyle/>
        <a:p>
          <a:endParaRPr lang="en-US"/>
        </a:p>
      </dgm:t>
    </dgm:pt>
    <dgm:pt modelId="{16DFEC66-CCA0-4C4D-B182-9C74ED18A67F}" type="pres">
      <dgm:prSet presAssocID="{C1663D6C-2C30-4220-A745-58043B142A33}" presName="node" presStyleCnt="0"/>
      <dgm:spPr/>
    </dgm:pt>
    <dgm:pt modelId="{3ACFA8BC-4513-4C61-9CB6-04CF8352BE8D}" type="pres">
      <dgm:prSet presAssocID="{C1663D6C-2C30-4220-A745-58043B142A33}" presName="parentNode" presStyleLbl="node1" presStyleIdx="6" presStyleCnt="8" custScaleX="2528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01D2B-F9C7-404B-8B37-D16B1F81CCAC}" type="pres">
      <dgm:prSet presAssocID="{C1663D6C-2C30-4220-A745-58043B142A33}" presName="childNode" presStyleLbl="revTx" presStyleIdx="0" presStyleCnt="0">
        <dgm:presLayoutVars>
          <dgm:bulletEnabled val="1"/>
        </dgm:presLayoutVars>
      </dgm:prSet>
      <dgm:spPr/>
    </dgm:pt>
    <dgm:pt modelId="{803E5BDA-77F4-4BA5-B6A6-76A591E53692}" type="pres">
      <dgm:prSet presAssocID="{6ABE9874-D480-4097-A639-A42FA2F868CC}" presName="Name25" presStyleLbl="parChTrans1D1" presStyleIdx="6" presStyleCnt="7"/>
      <dgm:spPr/>
      <dgm:t>
        <a:bodyPr/>
        <a:lstStyle/>
        <a:p>
          <a:endParaRPr lang="en-US"/>
        </a:p>
      </dgm:t>
    </dgm:pt>
    <dgm:pt modelId="{91F79FCF-C1E0-473D-AD9E-E5FD31F0310F}" type="pres">
      <dgm:prSet presAssocID="{31A1DE4E-977B-44DB-942F-78F50F9CBD91}" presName="node" presStyleCnt="0"/>
      <dgm:spPr/>
    </dgm:pt>
    <dgm:pt modelId="{7EE1D6B3-8C13-4C75-9BC4-D8994A336852}" type="pres">
      <dgm:prSet presAssocID="{31A1DE4E-977B-44DB-942F-78F50F9CBD91}" presName="parentNode" presStyleLbl="node1" presStyleIdx="7" presStyleCnt="8" custScaleX="31007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1A2885-A869-44FB-BA7E-8A0FBF1DFE5F}" type="pres">
      <dgm:prSet presAssocID="{31A1DE4E-977B-44DB-942F-78F50F9CBD91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4D6C056B-5880-4704-9203-EE53479D16EE}" type="presOf" srcId="{31A1DE4E-977B-44DB-942F-78F50F9CBD91}" destId="{7EE1D6B3-8C13-4C75-9BC4-D8994A336852}" srcOrd="0" destOrd="0" presId="urn:microsoft.com/office/officeart/2005/8/layout/radial2"/>
    <dgm:cxn modelId="{BCDE953A-A791-4A7B-9F2B-0965D1EDF03E}" type="presOf" srcId="{99AAEEE5-B64B-4EE0-8316-00AA83D37F63}" destId="{A2B6790E-A5CD-4E2B-9DFE-0B3614F8F96B}" srcOrd="0" destOrd="0" presId="urn:microsoft.com/office/officeart/2005/8/layout/radial2"/>
    <dgm:cxn modelId="{261277E5-CD2A-4450-B3FC-5BF895D57D23}" type="presOf" srcId="{B399D819-2B88-4C5B-929E-E61DF394195D}" destId="{89023926-99EE-4992-BD62-9764FD324FB7}" srcOrd="0" destOrd="0" presId="urn:microsoft.com/office/officeart/2005/8/layout/radial2"/>
    <dgm:cxn modelId="{2E1A3C08-5116-4BDB-B7BC-131A67FCC41E}" type="presOf" srcId="{61C52F12-8361-4B65-BEF2-D36ACCD7B742}" destId="{8F89AFDA-CB0B-4020-9FED-828BF9329E5A}" srcOrd="0" destOrd="0" presId="urn:microsoft.com/office/officeart/2005/8/layout/radial2"/>
    <dgm:cxn modelId="{D4433F4C-C580-45E1-BF42-22CE695319A8}" srcId="{E8A74223-611F-4E2E-81B6-D121A8A8920D}" destId="{4B741990-0EB6-4BB8-94B5-40F735736E86}" srcOrd="3" destOrd="0" parTransId="{4D836A2F-812C-4946-B7D1-818396D01F3B}" sibTransId="{E58CA95E-7A6F-41C6-9022-5547ACDD9CB2}"/>
    <dgm:cxn modelId="{C6F93EB3-3BED-49C5-830A-A7502A559B20}" srcId="{E8A74223-611F-4E2E-81B6-D121A8A8920D}" destId="{31A1DE4E-977B-44DB-942F-78F50F9CBD91}" srcOrd="6" destOrd="0" parTransId="{6ABE9874-D480-4097-A639-A42FA2F868CC}" sibTransId="{128E93C0-EA57-403D-A125-0A6AC96BD9E0}"/>
    <dgm:cxn modelId="{17369E72-0A37-470C-B551-F46465EEFEB0}" type="presOf" srcId="{F0C075EC-4FC9-4417-B678-93CF075FC0B3}" destId="{410AC5CA-5C33-4124-B522-606CE7A787F9}" srcOrd="0" destOrd="0" presId="urn:microsoft.com/office/officeart/2005/8/layout/radial2"/>
    <dgm:cxn modelId="{74789AA1-1DCD-40BF-A458-D9CD3B9FD3DA}" srcId="{E8A74223-611F-4E2E-81B6-D121A8A8920D}" destId="{99AAEEE5-B64B-4EE0-8316-00AA83D37F63}" srcOrd="2" destOrd="0" parTransId="{F0C075EC-4FC9-4417-B678-93CF075FC0B3}" sibTransId="{06D77483-9749-4DB4-89B7-0455889BF3A6}"/>
    <dgm:cxn modelId="{62E31971-4BCA-4AC4-8462-79869D96BFBA}" type="presOf" srcId="{9A1203AA-E633-4258-A33E-1CDEF4C3E464}" destId="{4D268F6A-7A78-4CBE-A572-20C96448165B}" srcOrd="0" destOrd="0" presId="urn:microsoft.com/office/officeart/2005/8/layout/radial2"/>
    <dgm:cxn modelId="{1B4404D8-E228-4AC4-8347-73B9E7E66FB9}" type="presOf" srcId="{E8A74223-611F-4E2E-81B6-D121A8A8920D}" destId="{D0B487B4-CE4A-4811-8B2F-EFBE6ECFC03D}" srcOrd="0" destOrd="0" presId="urn:microsoft.com/office/officeart/2005/8/layout/radial2"/>
    <dgm:cxn modelId="{78DB9160-36E8-47E4-BD28-14129BCFD0B4}" type="presOf" srcId="{41B4C615-AACB-4C0C-AEBF-F5DB8129167D}" destId="{924F54DA-A06A-4103-9BC8-F6F6C17E2674}" srcOrd="0" destOrd="0" presId="urn:microsoft.com/office/officeart/2005/8/layout/radial2"/>
    <dgm:cxn modelId="{C111C6E1-75B2-4C31-8725-338D80DD6E7C}" srcId="{E8A74223-611F-4E2E-81B6-D121A8A8920D}" destId="{C1663D6C-2C30-4220-A745-58043B142A33}" srcOrd="5" destOrd="0" parTransId="{3B2E34EE-208F-4FA4-84D3-0F2C28D331E1}" sibTransId="{DE9D5710-1EBE-44F1-BD12-3F026A21A325}"/>
    <dgm:cxn modelId="{6DAE3A00-5176-4909-9273-A17214509BC9}" type="presOf" srcId="{3B2E34EE-208F-4FA4-84D3-0F2C28D331E1}" destId="{369361D4-190E-44B0-BBA9-D0253E9762E0}" srcOrd="0" destOrd="0" presId="urn:microsoft.com/office/officeart/2005/8/layout/radial2"/>
    <dgm:cxn modelId="{8D28EEFE-105A-4225-9C6B-60AFB5FF6201}" type="presOf" srcId="{C1663D6C-2C30-4220-A745-58043B142A33}" destId="{3ACFA8BC-4513-4C61-9CB6-04CF8352BE8D}" srcOrd="0" destOrd="0" presId="urn:microsoft.com/office/officeart/2005/8/layout/radial2"/>
    <dgm:cxn modelId="{C226CCD2-735C-4954-BCB2-07F4916B7B70}" type="presOf" srcId="{8B3C79FC-F12F-4A03-9695-65A09ABFBE89}" destId="{A114F9FC-B9C3-41BB-83B0-32C7257570B6}" srcOrd="0" destOrd="0" presId="urn:microsoft.com/office/officeart/2005/8/layout/radial2"/>
    <dgm:cxn modelId="{D87DAAD2-733D-42F7-856D-BD788C93EC7D}" type="presOf" srcId="{4B741990-0EB6-4BB8-94B5-40F735736E86}" destId="{B5659C22-BFD3-4671-9E58-010E44E808EA}" srcOrd="0" destOrd="0" presId="urn:microsoft.com/office/officeart/2005/8/layout/radial2"/>
    <dgm:cxn modelId="{16722CE5-A825-45B1-8A06-A27EEA210521}" type="presOf" srcId="{886CAB94-C70A-4B57-8DE5-A28CD9A80B92}" destId="{7F24ABA2-68D9-43B7-9B89-F2C751071923}" srcOrd="0" destOrd="0" presId="urn:microsoft.com/office/officeart/2005/8/layout/radial2"/>
    <dgm:cxn modelId="{8FC88E22-66F1-4CD2-90EE-4F73E8E79D29}" srcId="{E8A74223-611F-4E2E-81B6-D121A8A8920D}" destId="{B399D819-2B88-4C5B-929E-E61DF394195D}" srcOrd="4" destOrd="0" parTransId="{9A1203AA-E633-4258-A33E-1CDEF4C3E464}" sibTransId="{D5B1CE7B-E3B9-4091-8C0F-646108317A73}"/>
    <dgm:cxn modelId="{D420FA3B-FED1-4232-BC68-F107D66622E3}" type="presOf" srcId="{6ABE9874-D480-4097-A639-A42FA2F868CC}" destId="{803E5BDA-77F4-4BA5-B6A6-76A591E53692}" srcOrd="0" destOrd="0" presId="urn:microsoft.com/office/officeart/2005/8/layout/radial2"/>
    <dgm:cxn modelId="{7478EA57-01BF-4CC2-892D-7F6A1EFDCDA3}" srcId="{E8A74223-611F-4E2E-81B6-D121A8A8920D}" destId="{41B4C615-AACB-4C0C-AEBF-F5DB8129167D}" srcOrd="0" destOrd="0" parTransId="{61C52F12-8361-4B65-BEF2-D36ACCD7B742}" sibTransId="{3DA17E05-322F-4953-871D-23B479747AA2}"/>
    <dgm:cxn modelId="{0C71FFD0-963A-4EB6-AE1F-30B6B2944305}" srcId="{E8A74223-611F-4E2E-81B6-D121A8A8920D}" destId="{8B3C79FC-F12F-4A03-9695-65A09ABFBE89}" srcOrd="1" destOrd="0" parTransId="{886CAB94-C70A-4B57-8DE5-A28CD9A80B92}" sibTransId="{D50A9334-D446-466B-86F4-1E92ED3D7B23}"/>
    <dgm:cxn modelId="{6D3FE1D6-3F02-4073-9233-F61B24FC8C70}" type="presOf" srcId="{4D836A2F-812C-4946-B7D1-818396D01F3B}" destId="{AB1F48BD-4E51-4E6C-8E34-982B3F8D9F9A}" srcOrd="0" destOrd="0" presId="urn:microsoft.com/office/officeart/2005/8/layout/radial2"/>
    <dgm:cxn modelId="{C73CF9E9-E338-4FC9-AABA-8909C543307E}" type="presParOf" srcId="{D0B487B4-CE4A-4811-8B2F-EFBE6ECFC03D}" destId="{9F701C60-8E98-42DE-BB88-C2F7DF321147}" srcOrd="0" destOrd="0" presId="urn:microsoft.com/office/officeart/2005/8/layout/radial2"/>
    <dgm:cxn modelId="{BC035A1E-26F8-46FD-8BCF-8267316D2EA1}" type="presParOf" srcId="{9F701C60-8E98-42DE-BB88-C2F7DF321147}" destId="{B787005F-0343-466C-B225-3310324E18B4}" srcOrd="0" destOrd="0" presId="urn:microsoft.com/office/officeart/2005/8/layout/radial2"/>
    <dgm:cxn modelId="{B756ED0B-F3BB-41C7-BA40-EC1ECBFAF5B0}" type="presParOf" srcId="{B787005F-0343-466C-B225-3310324E18B4}" destId="{1055187E-E411-4F63-85F0-EAC644F0AD1B}" srcOrd="0" destOrd="0" presId="urn:microsoft.com/office/officeart/2005/8/layout/radial2"/>
    <dgm:cxn modelId="{0D12B1FA-8CE9-469D-8E02-9C30854B00C1}" type="presParOf" srcId="{B787005F-0343-466C-B225-3310324E18B4}" destId="{CF0F0BA7-4937-4F97-9CAC-61EFD146610C}" srcOrd="1" destOrd="0" presId="urn:microsoft.com/office/officeart/2005/8/layout/radial2"/>
    <dgm:cxn modelId="{1985544E-AA3E-4337-804C-9285ACCD462D}" type="presParOf" srcId="{9F701C60-8E98-42DE-BB88-C2F7DF321147}" destId="{8F89AFDA-CB0B-4020-9FED-828BF9329E5A}" srcOrd="1" destOrd="0" presId="urn:microsoft.com/office/officeart/2005/8/layout/radial2"/>
    <dgm:cxn modelId="{D7DCDD5A-3C3F-48A3-9085-3777B46B989B}" type="presParOf" srcId="{9F701C60-8E98-42DE-BB88-C2F7DF321147}" destId="{4A409767-EE58-4D3F-8EB8-AE45148724A8}" srcOrd="2" destOrd="0" presId="urn:microsoft.com/office/officeart/2005/8/layout/radial2"/>
    <dgm:cxn modelId="{77B4C658-2163-4743-9174-A11C3BC62DCC}" type="presParOf" srcId="{4A409767-EE58-4D3F-8EB8-AE45148724A8}" destId="{924F54DA-A06A-4103-9BC8-F6F6C17E2674}" srcOrd="0" destOrd="0" presId="urn:microsoft.com/office/officeart/2005/8/layout/radial2"/>
    <dgm:cxn modelId="{0F75ED11-28F2-4C75-931F-CE36705DD6FA}" type="presParOf" srcId="{4A409767-EE58-4D3F-8EB8-AE45148724A8}" destId="{1D76AA61-B377-4369-B327-40A4E24606AC}" srcOrd="1" destOrd="0" presId="urn:microsoft.com/office/officeart/2005/8/layout/radial2"/>
    <dgm:cxn modelId="{6155EDAC-FA69-4420-989A-3DA49E319ACF}" type="presParOf" srcId="{9F701C60-8E98-42DE-BB88-C2F7DF321147}" destId="{7F24ABA2-68D9-43B7-9B89-F2C751071923}" srcOrd="3" destOrd="0" presId="urn:microsoft.com/office/officeart/2005/8/layout/radial2"/>
    <dgm:cxn modelId="{E02BACDF-EE10-4893-9A3A-4F992CFF86CB}" type="presParOf" srcId="{9F701C60-8E98-42DE-BB88-C2F7DF321147}" destId="{3E884B69-368A-4824-AC3F-C272228BD35A}" srcOrd="4" destOrd="0" presId="urn:microsoft.com/office/officeart/2005/8/layout/radial2"/>
    <dgm:cxn modelId="{275F39EC-85F5-4131-B1E6-562F7DEE9E7A}" type="presParOf" srcId="{3E884B69-368A-4824-AC3F-C272228BD35A}" destId="{A114F9FC-B9C3-41BB-83B0-32C7257570B6}" srcOrd="0" destOrd="0" presId="urn:microsoft.com/office/officeart/2005/8/layout/radial2"/>
    <dgm:cxn modelId="{A42FA747-76CE-4075-9EC8-C80A447E9DA1}" type="presParOf" srcId="{3E884B69-368A-4824-AC3F-C272228BD35A}" destId="{9781E365-6D96-4C8F-B4A6-F22409565A3D}" srcOrd="1" destOrd="0" presId="urn:microsoft.com/office/officeart/2005/8/layout/radial2"/>
    <dgm:cxn modelId="{E6D9510B-69C3-4C93-B6DD-2B2775476178}" type="presParOf" srcId="{9F701C60-8E98-42DE-BB88-C2F7DF321147}" destId="{410AC5CA-5C33-4124-B522-606CE7A787F9}" srcOrd="5" destOrd="0" presId="urn:microsoft.com/office/officeart/2005/8/layout/radial2"/>
    <dgm:cxn modelId="{88021FD7-A994-453E-BCBE-2BA71D9B2F3B}" type="presParOf" srcId="{9F701C60-8E98-42DE-BB88-C2F7DF321147}" destId="{A40D545F-45FF-461F-A69B-B6B59B123DF7}" srcOrd="6" destOrd="0" presId="urn:microsoft.com/office/officeart/2005/8/layout/radial2"/>
    <dgm:cxn modelId="{A7563571-C576-487F-B1B8-7D7CA351E785}" type="presParOf" srcId="{A40D545F-45FF-461F-A69B-B6B59B123DF7}" destId="{A2B6790E-A5CD-4E2B-9DFE-0B3614F8F96B}" srcOrd="0" destOrd="0" presId="urn:microsoft.com/office/officeart/2005/8/layout/radial2"/>
    <dgm:cxn modelId="{C8C88046-729C-46C2-A178-DA41981CE30A}" type="presParOf" srcId="{A40D545F-45FF-461F-A69B-B6B59B123DF7}" destId="{7E586950-0099-47A8-80B3-05A707289B62}" srcOrd="1" destOrd="0" presId="urn:microsoft.com/office/officeart/2005/8/layout/radial2"/>
    <dgm:cxn modelId="{28402643-461D-4051-B203-AECF7DB9586A}" type="presParOf" srcId="{9F701C60-8E98-42DE-BB88-C2F7DF321147}" destId="{AB1F48BD-4E51-4E6C-8E34-982B3F8D9F9A}" srcOrd="7" destOrd="0" presId="urn:microsoft.com/office/officeart/2005/8/layout/radial2"/>
    <dgm:cxn modelId="{A88D54C9-A638-44A1-BF92-FA16307B3D8C}" type="presParOf" srcId="{9F701C60-8E98-42DE-BB88-C2F7DF321147}" destId="{FA50AD42-2E06-45EF-A0FB-437F02ACDD6C}" srcOrd="8" destOrd="0" presId="urn:microsoft.com/office/officeart/2005/8/layout/radial2"/>
    <dgm:cxn modelId="{1F2479C2-7883-4B3C-B4F7-A027A72BBA95}" type="presParOf" srcId="{FA50AD42-2E06-45EF-A0FB-437F02ACDD6C}" destId="{B5659C22-BFD3-4671-9E58-010E44E808EA}" srcOrd="0" destOrd="0" presId="urn:microsoft.com/office/officeart/2005/8/layout/radial2"/>
    <dgm:cxn modelId="{6F53B7F2-BDCD-4926-8D49-9E7793952FA3}" type="presParOf" srcId="{FA50AD42-2E06-45EF-A0FB-437F02ACDD6C}" destId="{530E4B89-0D83-4949-B0C6-4B0085EFCDC2}" srcOrd="1" destOrd="0" presId="urn:microsoft.com/office/officeart/2005/8/layout/radial2"/>
    <dgm:cxn modelId="{D9828C32-2D94-4C7A-9C80-4257A8B9FBDD}" type="presParOf" srcId="{9F701C60-8E98-42DE-BB88-C2F7DF321147}" destId="{4D268F6A-7A78-4CBE-A572-20C96448165B}" srcOrd="9" destOrd="0" presId="urn:microsoft.com/office/officeart/2005/8/layout/radial2"/>
    <dgm:cxn modelId="{A5EF24B1-D62E-4A15-8830-CD16B82BDD8D}" type="presParOf" srcId="{9F701C60-8E98-42DE-BB88-C2F7DF321147}" destId="{188AA869-29DD-48ED-A716-4C348716F88E}" srcOrd="10" destOrd="0" presId="urn:microsoft.com/office/officeart/2005/8/layout/radial2"/>
    <dgm:cxn modelId="{CA4248CD-7F6B-47B6-8D9D-38D40CD998D8}" type="presParOf" srcId="{188AA869-29DD-48ED-A716-4C348716F88E}" destId="{89023926-99EE-4992-BD62-9764FD324FB7}" srcOrd="0" destOrd="0" presId="urn:microsoft.com/office/officeart/2005/8/layout/radial2"/>
    <dgm:cxn modelId="{9EF917D4-4D08-482C-B617-580639BE7A43}" type="presParOf" srcId="{188AA869-29DD-48ED-A716-4C348716F88E}" destId="{7D3ECDE3-51C4-428C-B2F5-3746FC5FBD22}" srcOrd="1" destOrd="0" presId="urn:microsoft.com/office/officeart/2005/8/layout/radial2"/>
    <dgm:cxn modelId="{0E828A28-E885-4AB8-BF78-7A418BD47868}" type="presParOf" srcId="{9F701C60-8E98-42DE-BB88-C2F7DF321147}" destId="{369361D4-190E-44B0-BBA9-D0253E9762E0}" srcOrd="11" destOrd="0" presId="urn:microsoft.com/office/officeart/2005/8/layout/radial2"/>
    <dgm:cxn modelId="{D8D42A7E-6402-4FE5-90AF-742227F4BDB8}" type="presParOf" srcId="{9F701C60-8E98-42DE-BB88-C2F7DF321147}" destId="{16DFEC66-CCA0-4C4D-B182-9C74ED18A67F}" srcOrd="12" destOrd="0" presId="urn:microsoft.com/office/officeart/2005/8/layout/radial2"/>
    <dgm:cxn modelId="{998A6760-BAB3-4AE8-B708-45DE8EDF6A01}" type="presParOf" srcId="{16DFEC66-CCA0-4C4D-B182-9C74ED18A67F}" destId="{3ACFA8BC-4513-4C61-9CB6-04CF8352BE8D}" srcOrd="0" destOrd="0" presId="urn:microsoft.com/office/officeart/2005/8/layout/radial2"/>
    <dgm:cxn modelId="{C94254BD-B996-44F4-ACB3-22B3EAAACFAC}" type="presParOf" srcId="{16DFEC66-CCA0-4C4D-B182-9C74ED18A67F}" destId="{17301D2B-F9C7-404B-8B37-D16B1F81CCAC}" srcOrd="1" destOrd="0" presId="urn:microsoft.com/office/officeart/2005/8/layout/radial2"/>
    <dgm:cxn modelId="{1587EB56-C4BE-4067-80D0-A9C88ABF1B5F}" type="presParOf" srcId="{9F701C60-8E98-42DE-BB88-C2F7DF321147}" destId="{803E5BDA-77F4-4BA5-B6A6-76A591E53692}" srcOrd="13" destOrd="0" presId="urn:microsoft.com/office/officeart/2005/8/layout/radial2"/>
    <dgm:cxn modelId="{62989E80-CD94-4C4A-9CA5-E1BBD3ADF1FB}" type="presParOf" srcId="{9F701C60-8E98-42DE-BB88-C2F7DF321147}" destId="{91F79FCF-C1E0-473D-AD9E-E5FD31F0310F}" srcOrd="14" destOrd="0" presId="urn:microsoft.com/office/officeart/2005/8/layout/radial2"/>
    <dgm:cxn modelId="{B1602192-8CB5-403A-94B6-E9783F66EDC9}" type="presParOf" srcId="{91F79FCF-C1E0-473D-AD9E-E5FD31F0310F}" destId="{7EE1D6B3-8C13-4C75-9BC4-D8994A336852}" srcOrd="0" destOrd="0" presId="urn:microsoft.com/office/officeart/2005/8/layout/radial2"/>
    <dgm:cxn modelId="{D6B72D43-4E13-4E20-AAB7-8D3241F22391}" type="presParOf" srcId="{91F79FCF-C1E0-473D-AD9E-E5FD31F0310F}" destId="{0C1A2885-A869-44FB-BA7E-8A0FBF1DFE5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id-ID" dirty="0" smtClean="0"/>
            <a:t>Pembimbing KP</a:t>
          </a:r>
          <a:endParaRPr lang="id-ID" dirty="0"/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/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/>
        </a:p>
      </dgm:t>
    </dgm:pt>
    <dgm:pt modelId="{DF675216-E2A3-4799-B2FB-F0DBAC9B6AE1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Jmlh Mhs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/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/>
        </a:p>
      </dgm:t>
    </dgm:pt>
    <dgm:pt modelId="{D975D6CA-2B68-419C-8BD0-57EE15BF6069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Membimbing</a:t>
          </a:r>
          <a:r>
            <a:rPr lang="id-ID" dirty="0" smtClean="0"/>
            <a:t> Lap. KP</a:t>
          </a:r>
          <a:endParaRPr lang="id-ID" dirty="0"/>
        </a:p>
      </dgm:t>
    </dgm:pt>
    <dgm:pt modelId="{2FB62F90-6EAA-4DA6-A443-6C91BE05D7EC}" type="parTrans" cxnId="{E008D531-30A1-457D-A625-F2C9BBB2EA5A}">
      <dgm:prSet/>
      <dgm:spPr/>
      <dgm:t>
        <a:bodyPr/>
        <a:lstStyle/>
        <a:p>
          <a:endParaRPr lang="id-ID"/>
        </a:p>
      </dgm:t>
    </dgm:pt>
    <dgm:pt modelId="{2F77176D-CFEF-4240-A36B-DAB68631278B}" type="sibTrans" cxnId="{E008D531-30A1-457D-A625-F2C9BBB2EA5A}">
      <dgm:prSet/>
      <dgm:spPr/>
      <dgm:t>
        <a:bodyPr/>
        <a:lstStyle/>
        <a:p>
          <a:endParaRPr lang="id-ID"/>
        </a:p>
      </dgm:t>
    </dgm:pt>
    <dgm:pt modelId="{0C2D44F5-429E-4C55-AD7D-A94B8AF14C43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Presentasi KP</a:t>
          </a:r>
          <a:endParaRPr lang="id-ID" dirty="0">
            <a:latin typeface="Cambria" panose="02040503050406030204" pitchFamily="18" charset="0"/>
          </a:endParaRPr>
        </a:p>
      </dgm:t>
    </dgm:pt>
    <dgm:pt modelId="{A4876FAC-A2A1-464D-BFCA-838C3AFAE283}" type="parTrans" cxnId="{CEB96A2F-DDBB-42F2-8D15-D56700B307C2}">
      <dgm:prSet/>
      <dgm:spPr/>
      <dgm:t>
        <a:bodyPr/>
        <a:lstStyle/>
        <a:p>
          <a:endParaRPr lang="id-ID"/>
        </a:p>
      </dgm:t>
    </dgm:pt>
    <dgm:pt modelId="{B16CA199-B343-43A1-9E24-E8C1FB7C52A7}" type="sibTrans" cxnId="{CEB96A2F-DDBB-42F2-8D15-D56700B307C2}">
      <dgm:prSet/>
      <dgm:spPr/>
      <dgm:t>
        <a:bodyPr/>
        <a:lstStyle/>
        <a:p>
          <a:endParaRPr lang="id-ID"/>
        </a:p>
      </dgm:t>
    </dgm:pt>
    <dgm:pt modelId="{0AD3CEA5-3600-4B9E-943E-7E44C653F966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Menyerahkan</a:t>
          </a:r>
          <a:r>
            <a:rPr lang="id-ID" dirty="0" smtClean="0"/>
            <a:t> Nilai KP</a:t>
          </a:r>
          <a:endParaRPr lang="id-ID" dirty="0"/>
        </a:p>
      </dgm:t>
    </dgm:pt>
    <dgm:pt modelId="{0790E059-1CC5-46B2-8193-D7BBDCF4EC7A}" type="parTrans" cxnId="{CD18F012-568E-4FE5-BDCB-A5538E9059A9}">
      <dgm:prSet/>
      <dgm:spPr/>
      <dgm:t>
        <a:bodyPr/>
        <a:lstStyle/>
        <a:p>
          <a:endParaRPr lang="id-ID"/>
        </a:p>
      </dgm:t>
    </dgm:pt>
    <dgm:pt modelId="{16DB0E30-1DE4-43E3-9F71-CAC1DC3C9602}" type="sibTrans" cxnId="{CD18F012-568E-4FE5-BDCB-A5538E9059A9}">
      <dgm:prSet/>
      <dgm:spPr/>
      <dgm:t>
        <a:bodyPr/>
        <a:lstStyle/>
        <a:p>
          <a:endParaRPr lang="id-ID"/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F19A23C-98F1-4771-95ED-F2F33DD3F003}" type="pres">
      <dgm:prSet presAssocID="{2FB62F90-6EAA-4DA6-A443-6C91BE05D7EC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A183BE2E-2AF7-4DB5-A02A-1F4EC149AEC5}" type="pres">
      <dgm:prSet presAssocID="{D975D6CA-2B68-419C-8BD0-57EE15BF606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F8957-C503-47CC-B3AA-BA6582D627AA}" type="pres">
      <dgm:prSet presAssocID="{A4876FAC-A2A1-464D-BFCA-838C3AFAE283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411688EA-818D-4D90-9DAA-1DB50953CC6F}" type="pres">
      <dgm:prSet presAssocID="{0C2D44F5-429E-4C55-AD7D-A94B8AF14C4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FFFCD-693D-489B-8032-BD120A7A8BAD}" type="pres">
      <dgm:prSet presAssocID="{0790E059-1CC5-46B2-8193-D7BBDCF4EC7A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E657E8A4-0854-496F-9B09-64D9EE90E9F3}" type="pres">
      <dgm:prSet presAssocID="{0AD3CEA5-3600-4B9E-943E-7E44C653F96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B71FD4-DA7C-4EB4-B1F8-EBD469032614}" type="presOf" srcId="{0C2D44F5-429E-4C55-AD7D-A94B8AF14C43}" destId="{411688EA-818D-4D90-9DAA-1DB50953CC6F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CEB96A2F-DDBB-42F2-8D15-D56700B307C2}" srcId="{3E712A03-AAA0-4BA3-809A-E719ECC1DFB2}" destId="{0C2D44F5-429E-4C55-AD7D-A94B8AF14C43}" srcOrd="2" destOrd="0" parTransId="{A4876FAC-A2A1-464D-BFCA-838C3AFAE283}" sibTransId="{B16CA199-B343-43A1-9E24-E8C1FB7C52A7}"/>
    <dgm:cxn modelId="{ADBEB4AA-0793-4C2A-8434-F9B956D712ED}" type="presOf" srcId="{3E712A03-AAA0-4BA3-809A-E719ECC1DFB2}" destId="{C5B3B03F-9C07-4C2B-B01E-588BD2DD0B9A}" srcOrd="0" destOrd="0" presId="urn:microsoft.com/office/officeart/2005/8/layout/radial4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4C48DDD6-23FF-4299-B2B3-13296F6D63B4}" type="presOf" srcId="{13820D46-AF4F-45CB-9D9A-CDE59F4BB7FD}" destId="{96F66999-BE52-4828-B5DA-957F56471EBA}" srcOrd="0" destOrd="0" presId="urn:microsoft.com/office/officeart/2005/8/layout/radial4"/>
    <dgm:cxn modelId="{E008D531-30A1-457D-A625-F2C9BBB2EA5A}" srcId="{3E712A03-AAA0-4BA3-809A-E719ECC1DFB2}" destId="{D975D6CA-2B68-419C-8BD0-57EE15BF6069}" srcOrd="1" destOrd="0" parTransId="{2FB62F90-6EAA-4DA6-A443-6C91BE05D7EC}" sibTransId="{2F77176D-CFEF-4240-A36B-DAB68631278B}"/>
    <dgm:cxn modelId="{8411D80F-5E6E-4E76-92DF-0209A80AFD88}" type="presOf" srcId="{0AD3CEA5-3600-4B9E-943E-7E44C653F966}" destId="{E657E8A4-0854-496F-9B09-64D9EE90E9F3}" srcOrd="0" destOrd="0" presId="urn:microsoft.com/office/officeart/2005/8/layout/radial4"/>
    <dgm:cxn modelId="{CD18F012-568E-4FE5-BDCB-A5538E9059A9}" srcId="{3E712A03-AAA0-4BA3-809A-E719ECC1DFB2}" destId="{0AD3CEA5-3600-4B9E-943E-7E44C653F966}" srcOrd="3" destOrd="0" parTransId="{0790E059-1CC5-46B2-8193-D7BBDCF4EC7A}" sibTransId="{16DB0E30-1DE4-43E3-9F71-CAC1DC3C9602}"/>
    <dgm:cxn modelId="{BC6F56D8-843E-4BBF-9104-06ECF074D7DB}" type="presOf" srcId="{AACE3F4B-5295-4033-9FB0-CA5A54052321}" destId="{9231D281-F234-40AB-B6FF-A7555877F8FE}" srcOrd="0" destOrd="0" presId="urn:microsoft.com/office/officeart/2005/8/layout/radial4"/>
    <dgm:cxn modelId="{8D532E5E-3931-4111-A068-4F5216EE5AFE}" type="presOf" srcId="{2FB62F90-6EAA-4DA6-A443-6C91BE05D7EC}" destId="{4F19A23C-98F1-4771-95ED-F2F33DD3F003}" srcOrd="0" destOrd="0" presId="urn:microsoft.com/office/officeart/2005/8/layout/radial4"/>
    <dgm:cxn modelId="{B9CD7C78-AD91-43BB-8523-806FD801DD42}" type="presOf" srcId="{0790E059-1CC5-46B2-8193-D7BBDCF4EC7A}" destId="{C1CFFFCD-693D-489B-8032-BD120A7A8BAD}" srcOrd="0" destOrd="0" presId="urn:microsoft.com/office/officeart/2005/8/layout/radial4"/>
    <dgm:cxn modelId="{214D4B8F-6B8E-48A3-94B9-2A9B5DFB5FA2}" type="presOf" srcId="{D975D6CA-2B68-419C-8BD0-57EE15BF6069}" destId="{A183BE2E-2AF7-4DB5-A02A-1F4EC149AEC5}" srcOrd="0" destOrd="0" presId="urn:microsoft.com/office/officeart/2005/8/layout/radial4"/>
    <dgm:cxn modelId="{B648A4A0-D94E-47EE-80B2-06BBE062A3E4}" type="presOf" srcId="{A4876FAC-A2A1-464D-BFCA-838C3AFAE283}" destId="{ADCF8957-C503-47CC-B3AA-BA6582D627AA}" srcOrd="0" destOrd="0" presId="urn:microsoft.com/office/officeart/2005/8/layout/radial4"/>
    <dgm:cxn modelId="{9FA91D5D-9D12-4D3E-9C8E-5D4F9EC977FD}" type="presOf" srcId="{DF675216-E2A3-4799-B2FB-F0DBAC9B6AE1}" destId="{B8F4E3C3-FCC1-402E-A64B-C379E05121A2}" srcOrd="0" destOrd="0" presId="urn:microsoft.com/office/officeart/2005/8/layout/radial4"/>
    <dgm:cxn modelId="{2D8BADA5-A403-422E-A5BB-BFB88F82A5A2}" type="presParOf" srcId="{96F66999-BE52-4828-B5DA-957F56471EBA}" destId="{C5B3B03F-9C07-4C2B-B01E-588BD2DD0B9A}" srcOrd="0" destOrd="0" presId="urn:microsoft.com/office/officeart/2005/8/layout/radial4"/>
    <dgm:cxn modelId="{6FE4CF5E-E2FA-4F9B-9230-F41B0271D9E8}" type="presParOf" srcId="{96F66999-BE52-4828-B5DA-957F56471EBA}" destId="{9231D281-F234-40AB-B6FF-A7555877F8FE}" srcOrd="1" destOrd="0" presId="urn:microsoft.com/office/officeart/2005/8/layout/radial4"/>
    <dgm:cxn modelId="{A5823DD3-9FCD-4D3D-A14A-F11F545BF6A1}" type="presParOf" srcId="{96F66999-BE52-4828-B5DA-957F56471EBA}" destId="{B8F4E3C3-FCC1-402E-A64B-C379E05121A2}" srcOrd="2" destOrd="0" presId="urn:microsoft.com/office/officeart/2005/8/layout/radial4"/>
    <dgm:cxn modelId="{BCD8B055-D9CC-442F-955D-778F8FC094B5}" type="presParOf" srcId="{96F66999-BE52-4828-B5DA-957F56471EBA}" destId="{4F19A23C-98F1-4771-95ED-F2F33DD3F003}" srcOrd="3" destOrd="0" presId="urn:microsoft.com/office/officeart/2005/8/layout/radial4"/>
    <dgm:cxn modelId="{86131B78-3E2F-4457-9C32-3028A8CBE04F}" type="presParOf" srcId="{96F66999-BE52-4828-B5DA-957F56471EBA}" destId="{A183BE2E-2AF7-4DB5-A02A-1F4EC149AEC5}" srcOrd="4" destOrd="0" presId="urn:microsoft.com/office/officeart/2005/8/layout/radial4"/>
    <dgm:cxn modelId="{4EBB6302-D38F-4716-8DC0-59A83E333BA9}" type="presParOf" srcId="{96F66999-BE52-4828-B5DA-957F56471EBA}" destId="{ADCF8957-C503-47CC-B3AA-BA6582D627AA}" srcOrd="5" destOrd="0" presId="urn:microsoft.com/office/officeart/2005/8/layout/radial4"/>
    <dgm:cxn modelId="{ECDB30F2-A71B-412B-ABF1-023CCDE20A5B}" type="presParOf" srcId="{96F66999-BE52-4828-B5DA-957F56471EBA}" destId="{411688EA-818D-4D90-9DAA-1DB50953CC6F}" srcOrd="6" destOrd="0" presId="urn:microsoft.com/office/officeart/2005/8/layout/radial4"/>
    <dgm:cxn modelId="{0C3224B7-996C-4903-9436-EFFC5A0FD0A0}" type="presParOf" srcId="{96F66999-BE52-4828-B5DA-957F56471EBA}" destId="{C1CFFFCD-693D-489B-8032-BD120A7A8BAD}" srcOrd="7" destOrd="0" presId="urn:microsoft.com/office/officeart/2005/8/layout/radial4"/>
    <dgm:cxn modelId="{49E01101-0B0B-4A98-ABA1-4771F91265D6}" type="presParOf" srcId="{96F66999-BE52-4828-B5DA-957F56471EBA}" destId="{E657E8A4-0854-496F-9B09-64D9EE90E9F3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687BC36-570A-4A18-BD27-32EB3B4CED8C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E7A46D9-01F5-400B-899B-62095B9C0B72}">
      <dgm:prSet phldrT="[Text]"/>
      <dgm:spPr/>
      <dgm:t>
        <a:bodyPr/>
        <a:lstStyle/>
        <a:p>
          <a:r>
            <a:rPr lang="en-US" dirty="0" err="1" smtClean="0"/>
            <a:t>Penguji</a:t>
          </a:r>
          <a:r>
            <a:rPr lang="en-US" dirty="0" smtClean="0"/>
            <a:t> </a:t>
          </a:r>
          <a:r>
            <a:rPr lang="en-US" dirty="0" smtClean="0">
              <a:latin typeface="Cambria" panose="02040503050406030204" pitchFamily="18" charset="0"/>
            </a:rPr>
            <a:t>Prop</a:t>
          </a:r>
          <a:r>
            <a:rPr lang="en-US" dirty="0" smtClean="0"/>
            <a:t>. TA/PA</a:t>
          </a:r>
          <a:endParaRPr lang="id-ID" dirty="0"/>
        </a:p>
      </dgm:t>
    </dgm:pt>
    <dgm:pt modelId="{A4AE28DC-4A4B-471F-AA43-7DF23ADD2D57}" type="parTrans" cxnId="{6C157CF3-1D39-4092-A08E-8C6A68C09210}">
      <dgm:prSet/>
      <dgm:spPr/>
      <dgm:t>
        <a:bodyPr/>
        <a:lstStyle/>
        <a:p>
          <a:endParaRPr lang="id-ID"/>
        </a:p>
      </dgm:t>
    </dgm:pt>
    <dgm:pt modelId="{2DFC6450-7F23-4C9A-9471-C8D0392F891F}" type="sibTrans" cxnId="{6C157CF3-1D39-4092-A08E-8C6A68C09210}">
      <dgm:prSet/>
      <dgm:spPr/>
      <dgm:t>
        <a:bodyPr/>
        <a:lstStyle/>
        <a:p>
          <a:endParaRPr lang="id-ID"/>
        </a:p>
      </dgm:t>
    </dgm:pt>
    <dgm:pt modelId="{C6889844-F5CE-4855-855C-D05A6473ED58}">
      <dgm:prSet phldrT="[Text]"/>
      <dgm:spPr/>
      <dgm:t>
        <a:bodyPr/>
        <a:lstStyle/>
        <a:p>
          <a:r>
            <a:rPr lang="en-US" dirty="0" smtClean="0"/>
            <a:t>Proposal </a:t>
          </a:r>
          <a:r>
            <a:rPr lang="en-US" dirty="0" err="1" smtClean="0">
              <a:latin typeface="Cambria" panose="02040503050406030204" pitchFamily="18" charset="0"/>
            </a:rPr>
            <a:t>Uji</a:t>
          </a:r>
          <a:endParaRPr lang="id-ID" dirty="0">
            <a:latin typeface="Cambria" panose="02040503050406030204" pitchFamily="18" charset="0"/>
          </a:endParaRPr>
        </a:p>
      </dgm:t>
    </dgm:pt>
    <dgm:pt modelId="{DDCA4795-24E4-4444-AD71-C35EBDD57168}" type="parTrans" cxnId="{BABE5B2F-A9F8-4C1F-A4D7-FEE623D741E0}">
      <dgm:prSet/>
      <dgm:spPr/>
      <dgm:t>
        <a:bodyPr/>
        <a:lstStyle/>
        <a:p>
          <a:endParaRPr lang="id-ID"/>
        </a:p>
      </dgm:t>
    </dgm:pt>
    <dgm:pt modelId="{0602D617-195A-4B28-A2D0-5B34A2C35246}" type="sibTrans" cxnId="{BABE5B2F-A9F8-4C1F-A4D7-FEE623D741E0}">
      <dgm:prSet/>
      <dgm:spPr/>
      <dgm:t>
        <a:bodyPr/>
        <a:lstStyle/>
        <a:p>
          <a:endParaRPr lang="id-ID"/>
        </a:p>
      </dgm:t>
    </dgm:pt>
    <dgm:pt modelId="{899B3B6A-F920-448A-B6BC-01976C7AEAB4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Jml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Mhs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Yg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Diuji</a:t>
          </a:r>
          <a:endParaRPr lang="id-ID" dirty="0">
            <a:latin typeface="Cambria" panose="02040503050406030204" pitchFamily="18" charset="0"/>
          </a:endParaRPr>
        </a:p>
      </dgm:t>
    </dgm:pt>
    <dgm:pt modelId="{90809D25-4F8E-46D5-AA1C-C67B021F769B}" type="parTrans" cxnId="{BCFC5C40-E0FA-41BA-A5AF-3A42A815D012}">
      <dgm:prSet/>
      <dgm:spPr/>
      <dgm:t>
        <a:bodyPr/>
        <a:lstStyle/>
        <a:p>
          <a:endParaRPr lang="id-ID"/>
        </a:p>
      </dgm:t>
    </dgm:pt>
    <dgm:pt modelId="{FCA5E498-A361-454C-BF13-E3386B094553}" type="sibTrans" cxnId="{BCFC5C40-E0FA-41BA-A5AF-3A42A815D012}">
      <dgm:prSet/>
      <dgm:spPr/>
      <dgm:t>
        <a:bodyPr/>
        <a:lstStyle/>
        <a:p>
          <a:endParaRPr lang="id-ID"/>
        </a:p>
      </dgm:t>
    </dgm:pt>
    <dgm:pt modelId="{9D71EA5A-96D5-407F-ACD6-96D954E96E54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Jml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Penugasan</a:t>
          </a:r>
          <a:endParaRPr lang="id-ID" dirty="0">
            <a:latin typeface="Cambria" panose="02040503050406030204" pitchFamily="18" charset="0"/>
          </a:endParaRPr>
        </a:p>
      </dgm:t>
    </dgm:pt>
    <dgm:pt modelId="{F2526905-8788-481F-B46F-CF73FC5B6394}" type="parTrans" cxnId="{2E72538F-6314-4574-BFBB-65930CC94A57}">
      <dgm:prSet/>
      <dgm:spPr/>
      <dgm:t>
        <a:bodyPr/>
        <a:lstStyle/>
        <a:p>
          <a:endParaRPr lang="id-ID"/>
        </a:p>
      </dgm:t>
    </dgm:pt>
    <dgm:pt modelId="{30E68B57-95E8-49AF-8AB8-9FC2D21FA752}" type="sibTrans" cxnId="{2E72538F-6314-4574-BFBB-65930CC94A57}">
      <dgm:prSet/>
      <dgm:spPr/>
      <dgm:t>
        <a:bodyPr/>
        <a:lstStyle/>
        <a:p>
          <a:endParaRPr lang="id-ID"/>
        </a:p>
      </dgm:t>
    </dgm:pt>
    <dgm:pt modelId="{F5DF91CE-42C5-4EC2-B966-899CBBFF91FD}" type="pres">
      <dgm:prSet presAssocID="{2687BC36-570A-4A18-BD27-32EB3B4CED8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ACC0F11-A086-43EE-872E-18DF40994143}" type="pres">
      <dgm:prSet presAssocID="{9E7A46D9-01F5-400B-899B-62095B9C0B72}" presName="singleCycle" presStyleCnt="0"/>
      <dgm:spPr/>
    </dgm:pt>
    <dgm:pt modelId="{8CC5EDA7-0B7F-483F-8E87-98A98559BD9A}" type="pres">
      <dgm:prSet presAssocID="{9E7A46D9-01F5-400B-899B-62095B9C0B72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727B5856-F5B5-4E00-839F-1C2FA504AB6A}" type="pres">
      <dgm:prSet presAssocID="{DDCA4795-24E4-4444-AD71-C35EBDD57168}" presName="Name56" presStyleLbl="parChTrans1D2" presStyleIdx="0" presStyleCnt="3"/>
      <dgm:spPr/>
      <dgm:t>
        <a:bodyPr/>
        <a:lstStyle/>
        <a:p>
          <a:endParaRPr lang="en-US"/>
        </a:p>
      </dgm:t>
    </dgm:pt>
    <dgm:pt modelId="{1694A869-8731-47F6-B52E-B5EFD63686C7}" type="pres">
      <dgm:prSet presAssocID="{C6889844-F5CE-4855-855C-D05A6473ED58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691D6-1954-4083-8674-F6C33B3680AC}" type="pres">
      <dgm:prSet presAssocID="{90809D25-4F8E-46D5-AA1C-C67B021F769B}" presName="Name56" presStyleLbl="parChTrans1D2" presStyleIdx="1" presStyleCnt="3"/>
      <dgm:spPr/>
      <dgm:t>
        <a:bodyPr/>
        <a:lstStyle/>
        <a:p>
          <a:endParaRPr lang="en-US"/>
        </a:p>
      </dgm:t>
    </dgm:pt>
    <dgm:pt modelId="{4EF8E4AC-3FC8-4FB4-A52A-BA9C8F8D1DB6}" type="pres">
      <dgm:prSet presAssocID="{899B3B6A-F920-448A-B6BC-01976C7AEAB4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5DACEC-809C-4D3C-AC9D-4FBFA5194AAA}" type="pres">
      <dgm:prSet presAssocID="{F2526905-8788-481F-B46F-CF73FC5B6394}" presName="Name56" presStyleLbl="parChTrans1D2" presStyleIdx="2" presStyleCnt="3"/>
      <dgm:spPr/>
      <dgm:t>
        <a:bodyPr/>
        <a:lstStyle/>
        <a:p>
          <a:endParaRPr lang="en-US"/>
        </a:p>
      </dgm:t>
    </dgm:pt>
    <dgm:pt modelId="{B515A026-CD3E-4653-ABCC-A23217F61EEE}" type="pres">
      <dgm:prSet presAssocID="{9D71EA5A-96D5-407F-ACD6-96D954E96E54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A2F6AC-9F1D-4FE6-A7D5-5FB83AA855CF}" type="presOf" srcId="{F2526905-8788-481F-B46F-CF73FC5B6394}" destId="{005DACEC-809C-4D3C-AC9D-4FBFA5194AAA}" srcOrd="0" destOrd="0" presId="urn:microsoft.com/office/officeart/2008/layout/RadialCluster"/>
    <dgm:cxn modelId="{C61E3BA9-51DD-47CD-BDC1-643091D6D468}" type="presOf" srcId="{DDCA4795-24E4-4444-AD71-C35EBDD57168}" destId="{727B5856-F5B5-4E00-839F-1C2FA504AB6A}" srcOrd="0" destOrd="0" presId="urn:microsoft.com/office/officeart/2008/layout/RadialCluster"/>
    <dgm:cxn modelId="{1449A82E-FA94-4A93-A283-101DEE50EF6B}" type="presOf" srcId="{9D71EA5A-96D5-407F-ACD6-96D954E96E54}" destId="{B515A026-CD3E-4653-ABCC-A23217F61EEE}" srcOrd="0" destOrd="0" presId="urn:microsoft.com/office/officeart/2008/layout/RadialCluster"/>
    <dgm:cxn modelId="{A175F149-5CF4-4CB6-811A-0D1E9604A6B0}" type="presOf" srcId="{C6889844-F5CE-4855-855C-D05A6473ED58}" destId="{1694A869-8731-47F6-B52E-B5EFD63686C7}" srcOrd="0" destOrd="0" presId="urn:microsoft.com/office/officeart/2008/layout/RadialCluster"/>
    <dgm:cxn modelId="{2E72538F-6314-4574-BFBB-65930CC94A57}" srcId="{9E7A46D9-01F5-400B-899B-62095B9C0B72}" destId="{9D71EA5A-96D5-407F-ACD6-96D954E96E54}" srcOrd="2" destOrd="0" parTransId="{F2526905-8788-481F-B46F-CF73FC5B6394}" sibTransId="{30E68B57-95E8-49AF-8AB8-9FC2D21FA752}"/>
    <dgm:cxn modelId="{F9232AEF-3088-4EEF-9F2F-ECF70F917028}" type="presOf" srcId="{2687BC36-570A-4A18-BD27-32EB3B4CED8C}" destId="{F5DF91CE-42C5-4EC2-B966-899CBBFF91FD}" srcOrd="0" destOrd="0" presId="urn:microsoft.com/office/officeart/2008/layout/RadialCluster"/>
    <dgm:cxn modelId="{BCFC5C40-E0FA-41BA-A5AF-3A42A815D012}" srcId="{9E7A46D9-01F5-400B-899B-62095B9C0B72}" destId="{899B3B6A-F920-448A-B6BC-01976C7AEAB4}" srcOrd="1" destOrd="0" parTransId="{90809D25-4F8E-46D5-AA1C-C67B021F769B}" sibTransId="{FCA5E498-A361-454C-BF13-E3386B094553}"/>
    <dgm:cxn modelId="{27F26D15-62B0-4FB2-949B-D85ACC36DBA6}" type="presOf" srcId="{899B3B6A-F920-448A-B6BC-01976C7AEAB4}" destId="{4EF8E4AC-3FC8-4FB4-A52A-BA9C8F8D1DB6}" srcOrd="0" destOrd="0" presId="urn:microsoft.com/office/officeart/2008/layout/RadialCluster"/>
    <dgm:cxn modelId="{6C157CF3-1D39-4092-A08E-8C6A68C09210}" srcId="{2687BC36-570A-4A18-BD27-32EB3B4CED8C}" destId="{9E7A46D9-01F5-400B-899B-62095B9C0B72}" srcOrd="0" destOrd="0" parTransId="{A4AE28DC-4A4B-471F-AA43-7DF23ADD2D57}" sibTransId="{2DFC6450-7F23-4C9A-9471-C8D0392F891F}"/>
    <dgm:cxn modelId="{49489571-C61F-4E73-8B24-A6E599A9EE1F}" type="presOf" srcId="{9E7A46D9-01F5-400B-899B-62095B9C0B72}" destId="{8CC5EDA7-0B7F-483F-8E87-98A98559BD9A}" srcOrd="0" destOrd="0" presId="urn:microsoft.com/office/officeart/2008/layout/RadialCluster"/>
    <dgm:cxn modelId="{11CED8FE-FD6D-4445-88AD-939428EBC695}" type="presOf" srcId="{90809D25-4F8E-46D5-AA1C-C67B021F769B}" destId="{759691D6-1954-4083-8674-F6C33B3680AC}" srcOrd="0" destOrd="0" presId="urn:microsoft.com/office/officeart/2008/layout/RadialCluster"/>
    <dgm:cxn modelId="{BABE5B2F-A9F8-4C1F-A4D7-FEE623D741E0}" srcId="{9E7A46D9-01F5-400B-899B-62095B9C0B72}" destId="{C6889844-F5CE-4855-855C-D05A6473ED58}" srcOrd="0" destOrd="0" parTransId="{DDCA4795-24E4-4444-AD71-C35EBDD57168}" sibTransId="{0602D617-195A-4B28-A2D0-5B34A2C35246}"/>
    <dgm:cxn modelId="{FA1A719B-5D92-47B7-AA2E-1663552F6966}" type="presParOf" srcId="{F5DF91CE-42C5-4EC2-B966-899CBBFF91FD}" destId="{2ACC0F11-A086-43EE-872E-18DF40994143}" srcOrd="0" destOrd="0" presId="urn:microsoft.com/office/officeart/2008/layout/RadialCluster"/>
    <dgm:cxn modelId="{948B1082-F0B7-4228-9379-7BC83DD1F8EF}" type="presParOf" srcId="{2ACC0F11-A086-43EE-872E-18DF40994143}" destId="{8CC5EDA7-0B7F-483F-8E87-98A98559BD9A}" srcOrd="0" destOrd="0" presId="urn:microsoft.com/office/officeart/2008/layout/RadialCluster"/>
    <dgm:cxn modelId="{F30E075C-BC6A-4D13-AB05-0D1D79B9FF91}" type="presParOf" srcId="{2ACC0F11-A086-43EE-872E-18DF40994143}" destId="{727B5856-F5B5-4E00-839F-1C2FA504AB6A}" srcOrd="1" destOrd="0" presId="urn:microsoft.com/office/officeart/2008/layout/RadialCluster"/>
    <dgm:cxn modelId="{4FA9A560-63F5-4139-9DAE-A27633B2B7CA}" type="presParOf" srcId="{2ACC0F11-A086-43EE-872E-18DF40994143}" destId="{1694A869-8731-47F6-B52E-B5EFD63686C7}" srcOrd="2" destOrd="0" presId="urn:microsoft.com/office/officeart/2008/layout/RadialCluster"/>
    <dgm:cxn modelId="{F1D36259-DC48-47C9-87F0-E9BFC27B13F6}" type="presParOf" srcId="{2ACC0F11-A086-43EE-872E-18DF40994143}" destId="{759691D6-1954-4083-8674-F6C33B3680AC}" srcOrd="3" destOrd="0" presId="urn:microsoft.com/office/officeart/2008/layout/RadialCluster"/>
    <dgm:cxn modelId="{7E49907D-2B9D-4A70-A83F-8E691574BA0D}" type="presParOf" srcId="{2ACC0F11-A086-43EE-872E-18DF40994143}" destId="{4EF8E4AC-3FC8-4FB4-A52A-BA9C8F8D1DB6}" srcOrd="4" destOrd="0" presId="urn:microsoft.com/office/officeart/2008/layout/RadialCluster"/>
    <dgm:cxn modelId="{AA69ADB0-04B8-4EA8-8533-68A41468AF43}" type="presParOf" srcId="{2ACC0F11-A086-43EE-872E-18DF40994143}" destId="{005DACEC-809C-4D3C-AC9D-4FBFA5194AAA}" srcOrd="5" destOrd="0" presId="urn:microsoft.com/office/officeart/2008/layout/RadialCluster"/>
    <dgm:cxn modelId="{E8C5BADA-24D2-415C-8770-238F4E5A09EC}" type="presParOf" srcId="{2ACC0F11-A086-43EE-872E-18DF40994143}" destId="{B515A026-CD3E-4653-ABCC-A23217F61EEE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id-ID" dirty="0" smtClean="0"/>
            <a:t>Pembimbing </a:t>
          </a:r>
          <a:r>
            <a:rPr lang="en-US" dirty="0" smtClean="0">
              <a:latin typeface="Cambria" panose="02040503050406030204" pitchFamily="18" charset="0"/>
            </a:rPr>
            <a:t>Seminar</a:t>
          </a:r>
          <a:r>
            <a:rPr lang="en-US" dirty="0" smtClean="0"/>
            <a:t> TA/PA</a:t>
          </a:r>
          <a:endParaRPr lang="id-ID" dirty="0"/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/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/>
        </a:p>
      </dgm:t>
    </dgm:pt>
    <dgm:pt modelId="{DF675216-E2A3-4799-B2FB-F0DBAC9B6AE1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Jmlh</a:t>
          </a:r>
          <a:r>
            <a:rPr lang="id-ID" dirty="0" smtClean="0"/>
            <a:t> Mhs</a:t>
          </a:r>
          <a:endParaRPr lang="id-ID" dirty="0"/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/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/>
        </a:p>
      </dgm:t>
    </dgm:pt>
    <dgm:pt modelId="{D975D6CA-2B68-419C-8BD0-57EE15BF6069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Keluarnya</a:t>
          </a:r>
          <a:r>
            <a:rPr lang="en-US" dirty="0" smtClean="0"/>
            <a:t> </a:t>
          </a:r>
          <a:r>
            <a:rPr lang="en-US" dirty="0" err="1" smtClean="0"/>
            <a:t>Nilai</a:t>
          </a:r>
          <a:r>
            <a:rPr lang="en-US" dirty="0" smtClean="0"/>
            <a:t> </a:t>
          </a:r>
          <a:endParaRPr lang="id-ID" dirty="0"/>
        </a:p>
      </dgm:t>
    </dgm:pt>
    <dgm:pt modelId="{2FB62F90-6EAA-4DA6-A443-6C91BE05D7EC}" type="parTrans" cxnId="{E008D531-30A1-457D-A625-F2C9BBB2EA5A}">
      <dgm:prSet/>
      <dgm:spPr/>
      <dgm:t>
        <a:bodyPr/>
        <a:lstStyle/>
        <a:p>
          <a:endParaRPr lang="id-ID"/>
        </a:p>
      </dgm:t>
    </dgm:pt>
    <dgm:pt modelId="{2F77176D-CFEF-4240-A36B-DAB68631278B}" type="sibTrans" cxnId="{E008D531-30A1-457D-A625-F2C9BBB2EA5A}">
      <dgm:prSet/>
      <dgm:spPr/>
      <dgm:t>
        <a:bodyPr/>
        <a:lstStyle/>
        <a:p>
          <a:endParaRPr lang="id-ID"/>
        </a:p>
      </dgm:t>
    </dgm:pt>
    <dgm:pt modelId="{0C2D44F5-429E-4C55-AD7D-A94B8AF14C43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Berita</a:t>
          </a:r>
          <a:r>
            <a:rPr lang="en-US" dirty="0" smtClean="0"/>
            <a:t> Acara</a:t>
          </a:r>
          <a:endParaRPr lang="id-ID" dirty="0"/>
        </a:p>
      </dgm:t>
    </dgm:pt>
    <dgm:pt modelId="{A4876FAC-A2A1-464D-BFCA-838C3AFAE283}" type="parTrans" cxnId="{CEB96A2F-DDBB-42F2-8D15-D56700B307C2}">
      <dgm:prSet/>
      <dgm:spPr/>
      <dgm:t>
        <a:bodyPr/>
        <a:lstStyle/>
        <a:p>
          <a:endParaRPr lang="id-ID"/>
        </a:p>
      </dgm:t>
    </dgm:pt>
    <dgm:pt modelId="{B16CA199-B343-43A1-9E24-E8C1FB7C52A7}" type="sibTrans" cxnId="{CEB96A2F-DDBB-42F2-8D15-D56700B307C2}">
      <dgm:prSet/>
      <dgm:spPr/>
      <dgm:t>
        <a:bodyPr/>
        <a:lstStyle/>
        <a:p>
          <a:endParaRPr lang="id-ID"/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F19A23C-98F1-4771-95ED-F2F33DD3F003}" type="pres">
      <dgm:prSet presAssocID="{2FB62F90-6EAA-4DA6-A443-6C91BE05D7EC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A183BE2E-2AF7-4DB5-A02A-1F4EC149AEC5}" type="pres">
      <dgm:prSet presAssocID="{D975D6CA-2B68-419C-8BD0-57EE15BF606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F8957-C503-47CC-B3AA-BA6582D627AA}" type="pres">
      <dgm:prSet presAssocID="{A4876FAC-A2A1-464D-BFCA-838C3AFAE283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411688EA-818D-4D90-9DAA-1DB50953CC6F}" type="pres">
      <dgm:prSet presAssocID="{0C2D44F5-429E-4C55-AD7D-A94B8AF14C4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0B5CE6-FD85-4A14-B840-6E32B2BA5188}" type="presOf" srcId="{AACE3F4B-5295-4033-9FB0-CA5A54052321}" destId="{9231D281-F234-40AB-B6FF-A7555877F8FE}" srcOrd="0" destOrd="0" presId="urn:microsoft.com/office/officeart/2005/8/layout/radial4"/>
    <dgm:cxn modelId="{6DF1E2D4-B104-49BB-B69C-E83DD5522FB8}" type="presOf" srcId="{3E712A03-AAA0-4BA3-809A-E719ECC1DFB2}" destId="{C5B3B03F-9C07-4C2B-B01E-588BD2DD0B9A}" srcOrd="0" destOrd="0" presId="urn:microsoft.com/office/officeart/2005/8/layout/radial4"/>
    <dgm:cxn modelId="{E008D531-30A1-457D-A625-F2C9BBB2EA5A}" srcId="{3E712A03-AAA0-4BA3-809A-E719ECC1DFB2}" destId="{D975D6CA-2B68-419C-8BD0-57EE15BF6069}" srcOrd="1" destOrd="0" parTransId="{2FB62F90-6EAA-4DA6-A443-6C91BE05D7EC}" sibTransId="{2F77176D-CFEF-4240-A36B-DAB68631278B}"/>
    <dgm:cxn modelId="{133B1884-A666-415B-9AA8-C26CEA58107F}" type="presOf" srcId="{DF675216-E2A3-4799-B2FB-F0DBAC9B6AE1}" destId="{B8F4E3C3-FCC1-402E-A64B-C379E05121A2}" srcOrd="0" destOrd="0" presId="urn:microsoft.com/office/officeart/2005/8/layout/radial4"/>
    <dgm:cxn modelId="{E430B22E-782C-4F89-802F-508699AAB513}" type="presOf" srcId="{D975D6CA-2B68-419C-8BD0-57EE15BF6069}" destId="{A183BE2E-2AF7-4DB5-A02A-1F4EC149AEC5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BB875869-76BF-405F-9E25-C6F049EDCF55}" type="presOf" srcId="{0C2D44F5-429E-4C55-AD7D-A94B8AF14C43}" destId="{411688EA-818D-4D90-9DAA-1DB50953CC6F}" srcOrd="0" destOrd="0" presId="urn:microsoft.com/office/officeart/2005/8/layout/radial4"/>
    <dgm:cxn modelId="{036D952A-0725-44E8-A421-D91A3CD3C082}" type="presOf" srcId="{13820D46-AF4F-45CB-9D9A-CDE59F4BB7FD}" destId="{96F66999-BE52-4828-B5DA-957F56471EBA}" srcOrd="0" destOrd="0" presId="urn:microsoft.com/office/officeart/2005/8/layout/radial4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CEB96A2F-DDBB-42F2-8D15-D56700B307C2}" srcId="{3E712A03-AAA0-4BA3-809A-E719ECC1DFB2}" destId="{0C2D44F5-429E-4C55-AD7D-A94B8AF14C43}" srcOrd="2" destOrd="0" parTransId="{A4876FAC-A2A1-464D-BFCA-838C3AFAE283}" sibTransId="{B16CA199-B343-43A1-9E24-E8C1FB7C52A7}"/>
    <dgm:cxn modelId="{7252EAAD-BBC8-4F25-91F0-970752F54B7A}" type="presOf" srcId="{2FB62F90-6EAA-4DA6-A443-6C91BE05D7EC}" destId="{4F19A23C-98F1-4771-95ED-F2F33DD3F003}" srcOrd="0" destOrd="0" presId="urn:microsoft.com/office/officeart/2005/8/layout/radial4"/>
    <dgm:cxn modelId="{0C55771B-A9EE-4958-89D1-33FDAA5F9979}" type="presOf" srcId="{A4876FAC-A2A1-464D-BFCA-838C3AFAE283}" destId="{ADCF8957-C503-47CC-B3AA-BA6582D627AA}" srcOrd="0" destOrd="0" presId="urn:microsoft.com/office/officeart/2005/8/layout/radial4"/>
    <dgm:cxn modelId="{D7329C2F-6354-41B4-81DB-C8FF41E70B5E}" type="presParOf" srcId="{96F66999-BE52-4828-B5DA-957F56471EBA}" destId="{C5B3B03F-9C07-4C2B-B01E-588BD2DD0B9A}" srcOrd="0" destOrd="0" presId="urn:microsoft.com/office/officeart/2005/8/layout/radial4"/>
    <dgm:cxn modelId="{FABDAC34-9240-49BF-86DB-17E3FF249F26}" type="presParOf" srcId="{96F66999-BE52-4828-B5DA-957F56471EBA}" destId="{9231D281-F234-40AB-B6FF-A7555877F8FE}" srcOrd="1" destOrd="0" presId="urn:microsoft.com/office/officeart/2005/8/layout/radial4"/>
    <dgm:cxn modelId="{B175D232-57A1-4526-A714-ABC92AAF8EE3}" type="presParOf" srcId="{96F66999-BE52-4828-B5DA-957F56471EBA}" destId="{B8F4E3C3-FCC1-402E-A64B-C379E05121A2}" srcOrd="2" destOrd="0" presId="urn:microsoft.com/office/officeart/2005/8/layout/radial4"/>
    <dgm:cxn modelId="{A0030E44-193B-4575-B3F9-468CBE9C3FA5}" type="presParOf" srcId="{96F66999-BE52-4828-B5DA-957F56471EBA}" destId="{4F19A23C-98F1-4771-95ED-F2F33DD3F003}" srcOrd="3" destOrd="0" presId="urn:microsoft.com/office/officeart/2005/8/layout/radial4"/>
    <dgm:cxn modelId="{DE1EE279-C8A6-4FE0-B0CF-C58EA36C8FCC}" type="presParOf" srcId="{96F66999-BE52-4828-B5DA-957F56471EBA}" destId="{A183BE2E-2AF7-4DB5-A02A-1F4EC149AEC5}" srcOrd="4" destOrd="0" presId="urn:microsoft.com/office/officeart/2005/8/layout/radial4"/>
    <dgm:cxn modelId="{D61F4728-F66D-47B0-9863-AAF8E4315EFE}" type="presParOf" srcId="{96F66999-BE52-4828-B5DA-957F56471EBA}" destId="{ADCF8957-C503-47CC-B3AA-BA6582D627AA}" srcOrd="5" destOrd="0" presId="urn:microsoft.com/office/officeart/2005/8/layout/radial4"/>
    <dgm:cxn modelId="{9E9D48E1-72D0-419B-BD47-E1F3B567CDCD}" type="presParOf" srcId="{96F66999-BE52-4828-B5DA-957F56471EBA}" destId="{411688EA-818D-4D90-9DAA-1DB50953CC6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Pembimbing</a:t>
          </a:r>
          <a:r>
            <a:rPr lang="id-ID" dirty="0" smtClean="0"/>
            <a:t> </a:t>
          </a:r>
          <a:r>
            <a:rPr lang="en-US" dirty="0" smtClean="0"/>
            <a:t>TA/PA</a:t>
          </a:r>
          <a:endParaRPr lang="id-ID" dirty="0"/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/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/>
        </a:p>
      </dgm:t>
    </dgm:pt>
    <dgm:pt modelId="{DF675216-E2A3-4799-B2FB-F0DBAC9B6AE1}">
      <dgm:prSet phldrT="[Text]"/>
      <dgm:spPr/>
      <dgm:t>
        <a:bodyPr/>
        <a:lstStyle/>
        <a:p>
          <a:r>
            <a:rPr lang="id-ID" dirty="0" smtClean="0"/>
            <a:t>Jmlh Mhs</a:t>
          </a:r>
          <a:r>
            <a:rPr lang="en-US" dirty="0" smtClean="0"/>
            <a:t> </a:t>
          </a:r>
          <a:r>
            <a:rPr lang="en-US" dirty="0" err="1" smtClean="0">
              <a:latin typeface="Cambria" panose="02040503050406030204" pitchFamily="18" charset="0"/>
            </a:rPr>
            <a:t>Bimbingan</a:t>
          </a:r>
          <a:r>
            <a:rPr lang="en-US" dirty="0" smtClean="0"/>
            <a:t> </a:t>
          </a:r>
          <a:r>
            <a:rPr lang="en-US" dirty="0" err="1" smtClean="0"/>
            <a:t>Aktif</a:t>
          </a:r>
          <a:endParaRPr lang="id-ID" dirty="0"/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/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/>
        </a:p>
      </dgm:t>
    </dgm:pt>
    <dgm:pt modelId="{D975D6CA-2B68-419C-8BD0-57EE15BF6069}">
      <dgm:prSet phldrT="[Text]"/>
      <dgm:spPr/>
      <dgm:t>
        <a:bodyPr/>
        <a:lstStyle/>
        <a:p>
          <a:r>
            <a:rPr lang="en-US" dirty="0" err="1" smtClean="0"/>
            <a:t>Jmlh</a:t>
          </a:r>
          <a:r>
            <a:rPr lang="en-US" dirty="0" smtClean="0"/>
            <a:t> </a:t>
          </a:r>
          <a:r>
            <a:rPr lang="en-US" dirty="0" err="1" smtClean="0">
              <a:latin typeface="Cambria" panose="02040503050406030204" pitchFamily="18" charset="0"/>
            </a:rPr>
            <a:t>Mhs</a:t>
          </a:r>
          <a:r>
            <a:rPr lang="en-US" dirty="0" smtClean="0"/>
            <a:t> Lulus</a:t>
          </a:r>
          <a:endParaRPr lang="id-ID" dirty="0"/>
        </a:p>
      </dgm:t>
    </dgm:pt>
    <dgm:pt modelId="{2FB62F90-6EAA-4DA6-A443-6C91BE05D7EC}" type="parTrans" cxnId="{E008D531-30A1-457D-A625-F2C9BBB2EA5A}">
      <dgm:prSet/>
      <dgm:spPr/>
      <dgm:t>
        <a:bodyPr/>
        <a:lstStyle/>
        <a:p>
          <a:endParaRPr lang="id-ID"/>
        </a:p>
      </dgm:t>
    </dgm:pt>
    <dgm:pt modelId="{2F77176D-CFEF-4240-A36B-DAB68631278B}" type="sibTrans" cxnId="{E008D531-30A1-457D-A625-F2C9BBB2EA5A}">
      <dgm:prSet/>
      <dgm:spPr/>
      <dgm:t>
        <a:bodyPr/>
        <a:lstStyle/>
        <a:p>
          <a:endParaRPr lang="id-ID"/>
        </a:p>
      </dgm:t>
    </dgm:pt>
    <dgm:pt modelId="{0C2D44F5-429E-4C55-AD7D-A94B8AF14C43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Bobot</a:t>
          </a:r>
          <a:r>
            <a:rPr lang="en-US" dirty="0" smtClean="0"/>
            <a:t> </a:t>
          </a:r>
          <a:r>
            <a:rPr lang="en-US" dirty="0" err="1" smtClean="0"/>
            <a:t>Mhs</a:t>
          </a:r>
          <a:r>
            <a:rPr lang="en-US" dirty="0" smtClean="0"/>
            <a:t> </a:t>
          </a:r>
          <a:r>
            <a:rPr lang="en-US" dirty="0" err="1" smtClean="0"/>
            <a:t>Bimbingan</a:t>
          </a:r>
          <a:r>
            <a:rPr lang="en-US" dirty="0" smtClean="0"/>
            <a:t> Lulus</a:t>
          </a:r>
          <a:endParaRPr lang="id-ID" dirty="0"/>
        </a:p>
      </dgm:t>
    </dgm:pt>
    <dgm:pt modelId="{A4876FAC-A2A1-464D-BFCA-838C3AFAE283}" type="parTrans" cxnId="{CEB96A2F-DDBB-42F2-8D15-D56700B307C2}">
      <dgm:prSet/>
      <dgm:spPr/>
      <dgm:t>
        <a:bodyPr/>
        <a:lstStyle/>
        <a:p>
          <a:endParaRPr lang="id-ID"/>
        </a:p>
      </dgm:t>
    </dgm:pt>
    <dgm:pt modelId="{B16CA199-B343-43A1-9E24-E8C1FB7C52A7}" type="sibTrans" cxnId="{CEB96A2F-DDBB-42F2-8D15-D56700B307C2}">
      <dgm:prSet/>
      <dgm:spPr/>
      <dgm:t>
        <a:bodyPr/>
        <a:lstStyle/>
        <a:p>
          <a:endParaRPr lang="id-ID"/>
        </a:p>
      </dgm:t>
    </dgm:pt>
    <dgm:pt modelId="{27912512-8477-4B79-83D6-341935333F31}">
      <dgm:prSet phldrT="[Text]"/>
      <dgm:spPr/>
      <dgm:t>
        <a:bodyPr/>
        <a:lstStyle/>
        <a:p>
          <a:r>
            <a:rPr lang="en-US" dirty="0" smtClean="0"/>
            <a:t>Proses </a:t>
          </a:r>
          <a:r>
            <a:rPr lang="en-US" dirty="0" err="1" smtClean="0"/>
            <a:t>Bimbingan</a:t>
          </a:r>
          <a:r>
            <a:rPr lang="en-US" dirty="0" smtClean="0"/>
            <a:t>&gt;8</a:t>
          </a:r>
          <a:endParaRPr lang="id-ID" dirty="0"/>
        </a:p>
      </dgm:t>
    </dgm:pt>
    <dgm:pt modelId="{5FD60577-DCFD-457F-B34D-E0D5D6153A80}" type="parTrans" cxnId="{42CBB718-DD87-4F88-97AC-E531AC5D8FA8}">
      <dgm:prSet/>
      <dgm:spPr/>
    </dgm:pt>
    <dgm:pt modelId="{0F3F4451-C15E-46EC-AE85-60D8C4D95D10}" type="sibTrans" cxnId="{42CBB718-DD87-4F88-97AC-E531AC5D8FA8}">
      <dgm:prSet/>
      <dgm:spPr/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F19A23C-98F1-4771-95ED-F2F33DD3F003}" type="pres">
      <dgm:prSet presAssocID="{2FB62F90-6EAA-4DA6-A443-6C91BE05D7EC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A183BE2E-2AF7-4DB5-A02A-1F4EC149AEC5}" type="pres">
      <dgm:prSet presAssocID="{D975D6CA-2B68-419C-8BD0-57EE15BF606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F8957-C503-47CC-B3AA-BA6582D627AA}" type="pres">
      <dgm:prSet presAssocID="{A4876FAC-A2A1-464D-BFCA-838C3AFAE283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411688EA-818D-4D90-9DAA-1DB50953CC6F}" type="pres">
      <dgm:prSet presAssocID="{0C2D44F5-429E-4C55-AD7D-A94B8AF14C4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25955-3653-43E0-BA27-1E39B64C5D60}" type="pres">
      <dgm:prSet presAssocID="{5FD60577-DCFD-457F-B34D-E0D5D6153A80}" presName="parTrans" presStyleLbl="bgSibTrans2D1" presStyleIdx="3" presStyleCnt="4"/>
      <dgm:spPr/>
    </dgm:pt>
    <dgm:pt modelId="{7459DF5A-327D-47C5-90F8-2A2932033866}" type="pres">
      <dgm:prSet presAssocID="{27912512-8477-4B79-83D6-341935333F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CEB96A2F-DDBB-42F2-8D15-D56700B307C2}" srcId="{3E712A03-AAA0-4BA3-809A-E719ECC1DFB2}" destId="{0C2D44F5-429E-4C55-AD7D-A94B8AF14C43}" srcOrd="2" destOrd="0" parTransId="{A4876FAC-A2A1-464D-BFCA-838C3AFAE283}" sibTransId="{B16CA199-B343-43A1-9E24-E8C1FB7C52A7}"/>
    <dgm:cxn modelId="{EBA349B4-CC4A-4012-B615-E1F44A2C0CF8}" type="presOf" srcId="{0C2D44F5-429E-4C55-AD7D-A94B8AF14C43}" destId="{411688EA-818D-4D90-9DAA-1DB50953CC6F}" srcOrd="0" destOrd="0" presId="urn:microsoft.com/office/officeart/2005/8/layout/radial4"/>
    <dgm:cxn modelId="{0671DAAB-A541-4D86-B9B7-DB9F4E547E35}" type="presOf" srcId="{13820D46-AF4F-45CB-9D9A-CDE59F4BB7FD}" destId="{96F66999-BE52-4828-B5DA-957F56471EBA}" srcOrd="0" destOrd="0" presId="urn:microsoft.com/office/officeart/2005/8/layout/radial4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E008D531-30A1-457D-A625-F2C9BBB2EA5A}" srcId="{3E712A03-AAA0-4BA3-809A-E719ECC1DFB2}" destId="{D975D6CA-2B68-419C-8BD0-57EE15BF6069}" srcOrd="1" destOrd="0" parTransId="{2FB62F90-6EAA-4DA6-A443-6C91BE05D7EC}" sibTransId="{2F77176D-CFEF-4240-A36B-DAB68631278B}"/>
    <dgm:cxn modelId="{9CFC6DAE-AA90-4EDC-B2DC-678D99618BA0}" type="presOf" srcId="{AACE3F4B-5295-4033-9FB0-CA5A54052321}" destId="{9231D281-F234-40AB-B6FF-A7555877F8FE}" srcOrd="0" destOrd="0" presId="urn:microsoft.com/office/officeart/2005/8/layout/radial4"/>
    <dgm:cxn modelId="{07DAB8B0-14F1-456C-A1C4-57EB53C0AD76}" type="presOf" srcId="{D975D6CA-2B68-419C-8BD0-57EE15BF6069}" destId="{A183BE2E-2AF7-4DB5-A02A-1F4EC149AEC5}" srcOrd="0" destOrd="0" presId="urn:microsoft.com/office/officeart/2005/8/layout/radial4"/>
    <dgm:cxn modelId="{D5F08989-5FAE-4D08-9E84-7CC340FDCB41}" type="presOf" srcId="{3E712A03-AAA0-4BA3-809A-E719ECC1DFB2}" destId="{C5B3B03F-9C07-4C2B-B01E-588BD2DD0B9A}" srcOrd="0" destOrd="0" presId="urn:microsoft.com/office/officeart/2005/8/layout/radial4"/>
    <dgm:cxn modelId="{313FA79D-C349-4FC5-88A1-AB5B6319AAA1}" type="presOf" srcId="{A4876FAC-A2A1-464D-BFCA-838C3AFAE283}" destId="{ADCF8957-C503-47CC-B3AA-BA6582D627AA}" srcOrd="0" destOrd="0" presId="urn:microsoft.com/office/officeart/2005/8/layout/radial4"/>
    <dgm:cxn modelId="{42CBB718-DD87-4F88-97AC-E531AC5D8FA8}" srcId="{3E712A03-AAA0-4BA3-809A-E719ECC1DFB2}" destId="{27912512-8477-4B79-83D6-341935333F31}" srcOrd="3" destOrd="0" parTransId="{5FD60577-DCFD-457F-B34D-E0D5D6153A80}" sibTransId="{0F3F4451-C15E-46EC-AE85-60D8C4D95D10}"/>
    <dgm:cxn modelId="{0E7F08AA-7405-44CF-BA62-C7AB70015F2C}" type="presOf" srcId="{2FB62F90-6EAA-4DA6-A443-6C91BE05D7EC}" destId="{4F19A23C-98F1-4771-95ED-F2F33DD3F003}" srcOrd="0" destOrd="0" presId="urn:microsoft.com/office/officeart/2005/8/layout/radial4"/>
    <dgm:cxn modelId="{6C04E50B-A7EC-423E-92BB-2A976FB3220C}" type="presOf" srcId="{DF675216-E2A3-4799-B2FB-F0DBAC9B6AE1}" destId="{B8F4E3C3-FCC1-402E-A64B-C379E05121A2}" srcOrd="0" destOrd="0" presId="urn:microsoft.com/office/officeart/2005/8/layout/radial4"/>
    <dgm:cxn modelId="{A2ED8991-FED5-44DB-8F70-79F8827876BD}" type="presOf" srcId="{5FD60577-DCFD-457F-B34D-E0D5D6153A80}" destId="{6BE25955-3653-43E0-BA27-1E39B64C5D60}" srcOrd="0" destOrd="0" presId="urn:microsoft.com/office/officeart/2005/8/layout/radial4"/>
    <dgm:cxn modelId="{B686D02D-843A-4180-A50C-C0F0A6061F00}" type="presOf" srcId="{27912512-8477-4B79-83D6-341935333F31}" destId="{7459DF5A-327D-47C5-90F8-2A2932033866}" srcOrd="0" destOrd="0" presId="urn:microsoft.com/office/officeart/2005/8/layout/radial4"/>
    <dgm:cxn modelId="{EE6CD079-C8FA-4C8E-8A46-773B0B6EE212}" type="presParOf" srcId="{96F66999-BE52-4828-B5DA-957F56471EBA}" destId="{C5B3B03F-9C07-4C2B-B01E-588BD2DD0B9A}" srcOrd="0" destOrd="0" presId="urn:microsoft.com/office/officeart/2005/8/layout/radial4"/>
    <dgm:cxn modelId="{8EBA25E6-6733-475A-AF95-464B159588B8}" type="presParOf" srcId="{96F66999-BE52-4828-B5DA-957F56471EBA}" destId="{9231D281-F234-40AB-B6FF-A7555877F8FE}" srcOrd="1" destOrd="0" presId="urn:microsoft.com/office/officeart/2005/8/layout/radial4"/>
    <dgm:cxn modelId="{586FB4C2-483C-4B4A-9AB7-5303820C952D}" type="presParOf" srcId="{96F66999-BE52-4828-B5DA-957F56471EBA}" destId="{B8F4E3C3-FCC1-402E-A64B-C379E05121A2}" srcOrd="2" destOrd="0" presId="urn:microsoft.com/office/officeart/2005/8/layout/radial4"/>
    <dgm:cxn modelId="{9AE8EAE4-0ADE-4B16-96F5-06B881BD65F8}" type="presParOf" srcId="{96F66999-BE52-4828-B5DA-957F56471EBA}" destId="{4F19A23C-98F1-4771-95ED-F2F33DD3F003}" srcOrd="3" destOrd="0" presId="urn:microsoft.com/office/officeart/2005/8/layout/radial4"/>
    <dgm:cxn modelId="{DEEBE7BE-2955-487F-B464-0330BAFE7E0D}" type="presParOf" srcId="{96F66999-BE52-4828-B5DA-957F56471EBA}" destId="{A183BE2E-2AF7-4DB5-A02A-1F4EC149AEC5}" srcOrd="4" destOrd="0" presId="urn:microsoft.com/office/officeart/2005/8/layout/radial4"/>
    <dgm:cxn modelId="{0AD246E4-4DCD-4B5A-A4CE-AF36A91530EB}" type="presParOf" srcId="{96F66999-BE52-4828-B5DA-957F56471EBA}" destId="{ADCF8957-C503-47CC-B3AA-BA6582D627AA}" srcOrd="5" destOrd="0" presId="urn:microsoft.com/office/officeart/2005/8/layout/radial4"/>
    <dgm:cxn modelId="{43A9ED14-A633-4EB0-8AAA-94B76C8A9B75}" type="presParOf" srcId="{96F66999-BE52-4828-B5DA-957F56471EBA}" destId="{411688EA-818D-4D90-9DAA-1DB50953CC6F}" srcOrd="6" destOrd="0" presId="urn:microsoft.com/office/officeart/2005/8/layout/radial4"/>
    <dgm:cxn modelId="{924F711A-5F8F-487A-B4F1-FA897162639A}" type="presParOf" srcId="{96F66999-BE52-4828-B5DA-957F56471EBA}" destId="{6BE25955-3653-43E0-BA27-1E39B64C5D60}" srcOrd="7" destOrd="0" presId="urn:microsoft.com/office/officeart/2005/8/layout/radial4"/>
    <dgm:cxn modelId="{FDF937E4-4B0F-46A2-908D-6032AE2C1111}" type="presParOf" srcId="{96F66999-BE52-4828-B5DA-957F56471EBA}" destId="{7459DF5A-327D-47C5-90F8-2A2932033866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Pembimbing </a:t>
          </a:r>
          <a:r>
            <a:rPr lang="en-US" dirty="0" smtClean="0">
              <a:latin typeface="Cambria" panose="02040503050406030204" pitchFamily="18" charset="0"/>
            </a:rPr>
            <a:t>TA/PA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/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/>
        </a:p>
      </dgm:t>
    </dgm:pt>
    <dgm:pt modelId="{DF675216-E2A3-4799-B2FB-F0DBAC9B6AE1}">
      <dgm:prSet phldrT="[Text]"/>
      <dgm:spPr/>
      <dgm:t>
        <a:bodyPr/>
        <a:lstStyle/>
        <a:p>
          <a:r>
            <a:rPr lang="id-ID" dirty="0" smtClean="0"/>
            <a:t>Jmlh </a:t>
          </a:r>
          <a:r>
            <a:rPr lang="en-US" dirty="0" err="1" smtClean="0">
              <a:latin typeface="Cambria" panose="02040503050406030204" pitchFamily="18" charset="0"/>
            </a:rPr>
            <a:t>Penugasan</a:t>
          </a:r>
          <a:r>
            <a:rPr lang="en-US" dirty="0" smtClean="0"/>
            <a:t> </a:t>
          </a:r>
          <a:r>
            <a:rPr lang="en-US" dirty="0" err="1" smtClean="0"/>
            <a:t>Mhs</a:t>
          </a:r>
          <a:r>
            <a:rPr lang="en-US" dirty="0" smtClean="0"/>
            <a:t> </a:t>
          </a:r>
          <a:r>
            <a:rPr lang="en-US" dirty="0" err="1" smtClean="0"/>
            <a:t>Uji</a:t>
          </a:r>
          <a:endParaRPr lang="id-ID" dirty="0"/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/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/>
        </a:p>
      </dgm:t>
    </dgm:pt>
    <dgm:pt modelId="{D975D6CA-2B68-419C-8BD0-57EE15BF6069}">
      <dgm:prSet phldrT="[Text]"/>
      <dgm:spPr/>
      <dgm:t>
        <a:bodyPr/>
        <a:lstStyle/>
        <a:p>
          <a:r>
            <a:rPr lang="en-US" dirty="0" err="1" smtClean="0"/>
            <a:t>Pemenuhan</a:t>
          </a:r>
          <a:r>
            <a:rPr lang="en-US" dirty="0" smtClean="0"/>
            <a:t> </a:t>
          </a:r>
          <a:r>
            <a:rPr lang="en-US" dirty="0" err="1" smtClean="0">
              <a:latin typeface="Cambria" panose="02040503050406030204" pitchFamily="18" charset="0"/>
            </a:rPr>
            <a:t>Penugasan</a:t>
          </a:r>
          <a:r>
            <a:rPr lang="en-US" dirty="0" smtClean="0"/>
            <a:t> </a:t>
          </a:r>
          <a:r>
            <a:rPr lang="en-US" dirty="0" err="1" smtClean="0"/>
            <a:t>Menguji</a:t>
          </a:r>
          <a:endParaRPr lang="id-ID" dirty="0"/>
        </a:p>
      </dgm:t>
    </dgm:pt>
    <dgm:pt modelId="{2FB62F90-6EAA-4DA6-A443-6C91BE05D7EC}" type="parTrans" cxnId="{E008D531-30A1-457D-A625-F2C9BBB2EA5A}">
      <dgm:prSet/>
      <dgm:spPr/>
      <dgm:t>
        <a:bodyPr/>
        <a:lstStyle/>
        <a:p>
          <a:endParaRPr lang="id-ID"/>
        </a:p>
      </dgm:t>
    </dgm:pt>
    <dgm:pt modelId="{2F77176D-CFEF-4240-A36B-DAB68631278B}" type="sibTrans" cxnId="{E008D531-30A1-457D-A625-F2C9BBB2EA5A}">
      <dgm:prSet/>
      <dgm:spPr/>
      <dgm:t>
        <a:bodyPr/>
        <a:lstStyle/>
        <a:p>
          <a:endParaRPr lang="id-ID"/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F19A23C-98F1-4771-95ED-F2F33DD3F003}" type="pres">
      <dgm:prSet presAssocID="{2FB62F90-6EAA-4DA6-A443-6C91BE05D7EC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A183BE2E-2AF7-4DB5-A02A-1F4EC149AEC5}" type="pres">
      <dgm:prSet presAssocID="{D975D6CA-2B68-419C-8BD0-57EE15BF606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4A5103-F54B-4A38-B8F3-FA223E74F50D}" type="presOf" srcId="{2FB62F90-6EAA-4DA6-A443-6C91BE05D7EC}" destId="{4F19A23C-98F1-4771-95ED-F2F33DD3F003}" srcOrd="0" destOrd="0" presId="urn:microsoft.com/office/officeart/2005/8/layout/radial4"/>
    <dgm:cxn modelId="{E3600AA3-E5D4-4628-B9E5-CB6E759E661C}" type="presOf" srcId="{3E712A03-AAA0-4BA3-809A-E719ECC1DFB2}" destId="{C5B3B03F-9C07-4C2B-B01E-588BD2DD0B9A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E008D531-30A1-457D-A625-F2C9BBB2EA5A}" srcId="{3E712A03-AAA0-4BA3-809A-E719ECC1DFB2}" destId="{D975D6CA-2B68-419C-8BD0-57EE15BF6069}" srcOrd="1" destOrd="0" parTransId="{2FB62F90-6EAA-4DA6-A443-6C91BE05D7EC}" sibTransId="{2F77176D-CFEF-4240-A36B-DAB68631278B}"/>
    <dgm:cxn modelId="{35BBAA74-E3AD-4C50-8FD4-881EEB25F442}" type="presOf" srcId="{DF675216-E2A3-4799-B2FB-F0DBAC9B6AE1}" destId="{B8F4E3C3-FCC1-402E-A64B-C379E05121A2}" srcOrd="0" destOrd="0" presId="urn:microsoft.com/office/officeart/2005/8/layout/radial4"/>
    <dgm:cxn modelId="{BD653778-31E1-4CDB-9136-90377DA9FF7D}" type="presOf" srcId="{D975D6CA-2B68-419C-8BD0-57EE15BF6069}" destId="{A183BE2E-2AF7-4DB5-A02A-1F4EC149AEC5}" srcOrd="0" destOrd="0" presId="urn:microsoft.com/office/officeart/2005/8/layout/radial4"/>
    <dgm:cxn modelId="{3237CE8C-7D21-4377-8315-FB961740428B}" type="presOf" srcId="{13820D46-AF4F-45CB-9D9A-CDE59F4BB7FD}" destId="{96F66999-BE52-4828-B5DA-957F56471EBA}" srcOrd="0" destOrd="0" presId="urn:microsoft.com/office/officeart/2005/8/layout/radial4"/>
    <dgm:cxn modelId="{C5E536ED-62CE-4C1C-BAE5-310940BBDA85}" type="presOf" srcId="{AACE3F4B-5295-4033-9FB0-CA5A54052321}" destId="{9231D281-F234-40AB-B6FF-A7555877F8FE}" srcOrd="0" destOrd="0" presId="urn:microsoft.com/office/officeart/2005/8/layout/radial4"/>
    <dgm:cxn modelId="{A1283A3A-C79C-40F1-A99D-2C67E3E813D0}" type="presParOf" srcId="{96F66999-BE52-4828-B5DA-957F56471EBA}" destId="{C5B3B03F-9C07-4C2B-B01E-588BD2DD0B9A}" srcOrd="0" destOrd="0" presId="urn:microsoft.com/office/officeart/2005/8/layout/radial4"/>
    <dgm:cxn modelId="{67333C1C-4859-4BEA-B0A2-2714469338CA}" type="presParOf" srcId="{96F66999-BE52-4828-B5DA-957F56471EBA}" destId="{9231D281-F234-40AB-B6FF-A7555877F8FE}" srcOrd="1" destOrd="0" presId="urn:microsoft.com/office/officeart/2005/8/layout/radial4"/>
    <dgm:cxn modelId="{5FB94E40-2135-4B66-A5C2-836FA3104094}" type="presParOf" srcId="{96F66999-BE52-4828-B5DA-957F56471EBA}" destId="{B8F4E3C3-FCC1-402E-A64B-C379E05121A2}" srcOrd="2" destOrd="0" presId="urn:microsoft.com/office/officeart/2005/8/layout/radial4"/>
    <dgm:cxn modelId="{A91FF3CD-0936-4FA7-8409-3C4BFB0B146B}" type="presParOf" srcId="{96F66999-BE52-4828-B5DA-957F56471EBA}" destId="{4F19A23C-98F1-4771-95ED-F2F33DD3F003}" srcOrd="3" destOrd="0" presId="urn:microsoft.com/office/officeart/2005/8/layout/radial4"/>
    <dgm:cxn modelId="{74531135-3116-4F09-98B4-5B8ED3E7B110}" type="presParOf" srcId="{96F66999-BE52-4828-B5DA-957F56471EBA}" destId="{A183BE2E-2AF7-4DB5-A02A-1F4EC149AEC5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Orasi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Ilmiah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Nama </a:t>
          </a:r>
          <a:r>
            <a:rPr lang="en-US" dirty="0" err="1" smtClean="0">
              <a:latin typeface="Cambria" panose="02040503050406030204" pitchFamily="18" charset="0"/>
            </a:rPr>
            <a:t>Kegiatan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975D6CA-2B68-419C-8BD0-57EE15BF6069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Nama </a:t>
          </a:r>
          <a:r>
            <a:rPr lang="en-US" dirty="0" err="1" smtClean="0">
              <a:latin typeface="Cambria" panose="02040503050406030204" pitchFamily="18" charset="0"/>
            </a:rPr>
            <a:t>Penyelenggara</a:t>
          </a:r>
          <a:endParaRPr lang="id-ID" dirty="0">
            <a:latin typeface="Cambria" panose="02040503050406030204" pitchFamily="18" charset="0"/>
          </a:endParaRPr>
        </a:p>
      </dgm:t>
    </dgm:pt>
    <dgm:pt modelId="{2FB62F90-6EAA-4DA6-A443-6C91BE05D7EC}" type="parTrans" cxnId="{E008D531-30A1-457D-A625-F2C9BBB2EA5A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2F77176D-CFEF-4240-A36B-DAB68631278B}" type="sibTrans" cxnId="{E008D531-30A1-457D-A625-F2C9BBB2EA5A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66FBBC7D-A104-427E-9E1F-CA934D7202D6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Jumlah</a:t>
          </a:r>
          <a:r>
            <a:rPr lang="en-US" dirty="0" smtClean="0">
              <a:latin typeface="Cambria" panose="02040503050406030204" pitchFamily="18" charset="0"/>
            </a:rPr>
            <a:t> SKS</a:t>
          </a:r>
          <a:endParaRPr lang="id-ID" dirty="0">
            <a:latin typeface="Cambria" panose="02040503050406030204" pitchFamily="18" charset="0"/>
          </a:endParaRPr>
        </a:p>
      </dgm:t>
    </dgm:pt>
    <dgm:pt modelId="{89078238-1827-4146-9132-DE035DEEB18B}" type="parTrans" cxnId="{FCF7C2C0-4DC5-4403-8C83-81BAD3F1B34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3B0A2A2-0614-4BD4-AF75-482DF651D66E}" type="sibTrans" cxnId="{FCF7C2C0-4DC5-4403-8C83-81BAD3F1B34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BEEB25BF-4B74-423F-B202-CA35374BA1AB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Tanggal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Kegiatan</a:t>
          </a:r>
          <a:endParaRPr lang="id-ID" dirty="0">
            <a:latin typeface="Cambria" panose="02040503050406030204" pitchFamily="18" charset="0"/>
          </a:endParaRPr>
        </a:p>
      </dgm:t>
    </dgm:pt>
    <dgm:pt modelId="{ABA9DE66-71AF-4718-87DD-3182EE0C9A74}" type="parTrans" cxnId="{64674122-1121-4419-B93F-D720FABF5AA4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2F12AB9C-8E15-448F-9ADE-A1D43EE38A27}" type="sibTrans" cxnId="{64674122-1121-4419-B93F-D720FABF5AA4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AEEBD4CB-5839-4DAA-8408-CB67136D582C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Undangan</a:t>
          </a:r>
          <a:endParaRPr lang="id-ID" dirty="0">
            <a:latin typeface="Cambria" panose="02040503050406030204" pitchFamily="18" charset="0"/>
          </a:endParaRPr>
        </a:p>
      </dgm:t>
    </dgm:pt>
    <dgm:pt modelId="{56A91FEF-82C3-4EE0-8B8F-1D083E114EEF}" type="parTrans" cxnId="{F70F5F61-53AD-4BE0-8DBA-BD702539365B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58ADB741-B8B1-4ADB-86D9-9841B431F840}" type="sibTrans" cxnId="{F70F5F61-53AD-4BE0-8DBA-BD702539365B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3B1F2F3-E295-406F-A5E1-58C21D6C2C48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Surat </a:t>
          </a:r>
          <a:r>
            <a:rPr lang="en-US" dirty="0" err="1" smtClean="0">
              <a:latin typeface="Cambria" panose="02040503050406030204" pitchFamily="18" charset="0"/>
            </a:rPr>
            <a:t>Tugas</a:t>
          </a:r>
          <a:endParaRPr lang="id-ID" dirty="0">
            <a:latin typeface="Cambria" panose="02040503050406030204" pitchFamily="18" charset="0"/>
          </a:endParaRPr>
        </a:p>
      </dgm:t>
    </dgm:pt>
    <dgm:pt modelId="{C91E3C09-D895-4DF6-932F-DAC23C7C7AB2}" type="parTrans" cxnId="{9231CB80-0D4F-49AE-B04F-6397047ED93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BE143D4-2909-4810-BB6A-B148E6444FE0}" type="sibTrans" cxnId="{9231CB80-0D4F-49AE-B04F-6397047ED93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694D23BB-F3B1-499D-95DC-54526F18F7BF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Makalah</a:t>
          </a:r>
          <a:endParaRPr lang="id-ID" dirty="0">
            <a:latin typeface="Cambria" panose="02040503050406030204" pitchFamily="18" charset="0"/>
          </a:endParaRPr>
        </a:p>
      </dgm:t>
    </dgm:pt>
    <dgm:pt modelId="{118DA17A-8CAF-4603-8547-1CCF09FE7B63}" type="parTrans" cxnId="{CC04B10A-99BC-43D4-A245-A560F541C87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552F6C20-B257-4348-BB6D-49F74A9B6890}" type="sibTrans" cxnId="{CC04B10A-99BC-43D4-A245-A560F541C87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DB8D3D9-C8D0-4C10-B6F1-9C8FDEC34814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Sertifikat</a:t>
          </a:r>
          <a:endParaRPr lang="id-ID" dirty="0">
            <a:latin typeface="Cambria" panose="02040503050406030204" pitchFamily="18" charset="0"/>
          </a:endParaRPr>
        </a:p>
      </dgm:t>
    </dgm:pt>
    <dgm:pt modelId="{54CC2A2F-BE2F-4DA3-98CC-47BEC8DABBD0}" type="parTrans" cxnId="{8D9B3E67-6878-4021-97EB-18F5C00A0D5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1503FFA6-2DAA-4E31-82A0-D5A1080214B3}" type="sibTrans" cxnId="{8D9B3E67-6878-4021-97EB-18F5C00A0D5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8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F19A23C-98F1-4771-95ED-F2F33DD3F003}" type="pres">
      <dgm:prSet presAssocID="{2FB62F90-6EAA-4DA6-A443-6C91BE05D7EC}" presName="parTrans" presStyleLbl="bgSibTrans2D1" presStyleIdx="1" presStyleCnt="8"/>
      <dgm:spPr/>
      <dgm:t>
        <a:bodyPr/>
        <a:lstStyle/>
        <a:p>
          <a:endParaRPr lang="en-US"/>
        </a:p>
      </dgm:t>
    </dgm:pt>
    <dgm:pt modelId="{A183BE2E-2AF7-4DB5-A02A-1F4EC149AEC5}" type="pres">
      <dgm:prSet presAssocID="{D975D6CA-2B68-419C-8BD0-57EE15BF606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CB9FA-2AFA-46FD-B83A-245D7159F52A}" type="pres">
      <dgm:prSet presAssocID="{89078238-1827-4146-9132-DE035DEEB18B}" presName="parTrans" presStyleLbl="bgSibTrans2D1" presStyleIdx="2" presStyleCnt="8"/>
      <dgm:spPr/>
      <dgm:t>
        <a:bodyPr/>
        <a:lstStyle/>
        <a:p>
          <a:endParaRPr lang="id-ID"/>
        </a:p>
      </dgm:t>
    </dgm:pt>
    <dgm:pt modelId="{1EC491E2-7665-4008-B4F2-32BB847657EC}" type="pres">
      <dgm:prSet presAssocID="{66FBBC7D-A104-427E-9E1F-CA934D7202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C772D-E9E1-4BEE-A2AD-2626F191C0F7}" type="pres">
      <dgm:prSet presAssocID="{ABA9DE66-71AF-4718-87DD-3182EE0C9A74}" presName="parTrans" presStyleLbl="bgSibTrans2D1" presStyleIdx="3" presStyleCnt="8"/>
      <dgm:spPr/>
      <dgm:t>
        <a:bodyPr/>
        <a:lstStyle/>
        <a:p>
          <a:endParaRPr lang="id-ID"/>
        </a:p>
      </dgm:t>
    </dgm:pt>
    <dgm:pt modelId="{93F24C1C-05C5-485C-8B4F-70F37829D95A}" type="pres">
      <dgm:prSet presAssocID="{BEEB25BF-4B74-423F-B202-CA35374BA1A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A82D3C-06CD-4C08-A086-B16EC9CDFAB5}" type="pres">
      <dgm:prSet presAssocID="{56A91FEF-82C3-4EE0-8B8F-1D083E114EEF}" presName="parTrans" presStyleLbl="bgSibTrans2D1" presStyleIdx="4" presStyleCnt="8"/>
      <dgm:spPr/>
      <dgm:t>
        <a:bodyPr/>
        <a:lstStyle/>
        <a:p>
          <a:endParaRPr lang="id-ID"/>
        </a:p>
      </dgm:t>
    </dgm:pt>
    <dgm:pt modelId="{D1B1898B-7721-4570-8635-5FFAD3EA1B32}" type="pres">
      <dgm:prSet presAssocID="{AEEBD4CB-5839-4DAA-8408-CB67136D582C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59022-35F6-442B-B943-AFA3148B545D}" type="pres">
      <dgm:prSet presAssocID="{C91E3C09-D895-4DF6-932F-DAC23C7C7AB2}" presName="parTrans" presStyleLbl="bgSibTrans2D1" presStyleIdx="5" presStyleCnt="8"/>
      <dgm:spPr/>
      <dgm:t>
        <a:bodyPr/>
        <a:lstStyle/>
        <a:p>
          <a:endParaRPr lang="id-ID"/>
        </a:p>
      </dgm:t>
    </dgm:pt>
    <dgm:pt modelId="{CA3DD98D-58A6-49BF-8250-833B084C55E8}" type="pres">
      <dgm:prSet presAssocID="{43B1F2F3-E295-406F-A5E1-58C21D6C2C48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8D220-2F77-4708-8536-E9BE77C1EB1D}" type="pres">
      <dgm:prSet presAssocID="{118DA17A-8CAF-4603-8547-1CCF09FE7B63}" presName="parTrans" presStyleLbl="bgSibTrans2D1" presStyleIdx="6" presStyleCnt="8"/>
      <dgm:spPr/>
      <dgm:t>
        <a:bodyPr/>
        <a:lstStyle/>
        <a:p>
          <a:endParaRPr lang="id-ID"/>
        </a:p>
      </dgm:t>
    </dgm:pt>
    <dgm:pt modelId="{1E07156E-0C08-4CB8-BDBB-86EC66EB50F0}" type="pres">
      <dgm:prSet presAssocID="{694D23BB-F3B1-499D-95DC-54526F18F7BF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DC16C-F90D-491C-9A2B-5CD8A304CFF5}" type="pres">
      <dgm:prSet presAssocID="{54CC2A2F-BE2F-4DA3-98CC-47BEC8DABBD0}" presName="parTrans" presStyleLbl="bgSibTrans2D1" presStyleIdx="7" presStyleCnt="8"/>
      <dgm:spPr/>
      <dgm:t>
        <a:bodyPr/>
        <a:lstStyle/>
        <a:p>
          <a:endParaRPr lang="id-ID"/>
        </a:p>
      </dgm:t>
    </dgm:pt>
    <dgm:pt modelId="{27107A6A-D56A-4A5F-87DB-3B242284BF62}" type="pres">
      <dgm:prSet presAssocID="{DDB8D3D9-C8D0-4C10-B6F1-9C8FDEC34814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08D531-30A1-457D-A625-F2C9BBB2EA5A}" srcId="{3E712A03-AAA0-4BA3-809A-E719ECC1DFB2}" destId="{D975D6CA-2B68-419C-8BD0-57EE15BF6069}" srcOrd="1" destOrd="0" parTransId="{2FB62F90-6EAA-4DA6-A443-6C91BE05D7EC}" sibTransId="{2F77176D-CFEF-4240-A36B-DAB68631278B}"/>
    <dgm:cxn modelId="{80B12F6B-BEBF-4D76-BB00-7D2B608D6109}" type="presOf" srcId="{66FBBC7D-A104-427E-9E1F-CA934D7202D6}" destId="{1EC491E2-7665-4008-B4F2-32BB847657EC}" srcOrd="0" destOrd="0" presId="urn:microsoft.com/office/officeart/2005/8/layout/radial4"/>
    <dgm:cxn modelId="{804DECA4-C9BE-4C3F-80E6-10724386C6D8}" type="presOf" srcId="{BEEB25BF-4B74-423F-B202-CA35374BA1AB}" destId="{93F24C1C-05C5-485C-8B4F-70F37829D95A}" srcOrd="0" destOrd="0" presId="urn:microsoft.com/office/officeart/2005/8/layout/radial4"/>
    <dgm:cxn modelId="{9231CB80-0D4F-49AE-B04F-6397047ED93F}" srcId="{3E712A03-AAA0-4BA3-809A-E719ECC1DFB2}" destId="{43B1F2F3-E295-406F-A5E1-58C21D6C2C48}" srcOrd="5" destOrd="0" parTransId="{C91E3C09-D895-4DF6-932F-DAC23C7C7AB2}" sibTransId="{8BE143D4-2909-4810-BB6A-B148E6444FE0}"/>
    <dgm:cxn modelId="{CC04B10A-99BC-43D4-A245-A560F541C870}" srcId="{3E712A03-AAA0-4BA3-809A-E719ECC1DFB2}" destId="{694D23BB-F3B1-499D-95DC-54526F18F7BF}" srcOrd="6" destOrd="0" parTransId="{118DA17A-8CAF-4603-8547-1CCF09FE7B63}" sibTransId="{552F6C20-B257-4348-BB6D-49F74A9B6890}"/>
    <dgm:cxn modelId="{0C6EF3FB-8060-4A9D-AEA6-CEA868B0F75F}" type="presOf" srcId="{DF675216-E2A3-4799-B2FB-F0DBAC9B6AE1}" destId="{B8F4E3C3-FCC1-402E-A64B-C379E05121A2}" srcOrd="0" destOrd="0" presId="urn:microsoft.com/office/officeart/2005/8/layout/radial4"/>
    <dgm:cxn modelId="{F6FCFC44-3F5A-40BB-9400-D5A6A4EEE451}" type="presOf" srcId="{694D23BB-F3B1-499D-95DC-54526F18F7BF}" destId="{1E07156E-0C08-4CB8-BDBB-86EC66EB50F0}" srcOrd="0" destOrd="0" presId="urn:microsoft.com/office/officeart/2005/8/layout/radial4"/>
    <dgm:cxn modelId="{587D2102-A99B-4E7C-9C47-2B7104A8503A}" type="presOf" srcId="{54CC2A2F-BE2F-4DA3-98CC-47BEC8DABBD0}" destId="{9CADC16C-F90D-491C-9A2B-5CD8A304CFF5}" srcOrd="0" destOrd="0" presId="urn:microsoft.com/office/officeart/2005/8/layout/radial4"/>
    <dgm:cxn modelId="{F70F5F61-53AD-4BE0-8DBA-BD702539365B}" srcId="{3E712A03-AAA0-4BA3-809A-E719ECC1DFB2}" destId="{AEEBD4CB-5839-4DAA-8408-CB67136D582C}" srcOrd="4" destOrd="0" parTransId="{56A91FEF-82C3-4EE0-8B8F-1D083E114EEF}" sibTransId="{58ADB741-B8B1-4ADB-86D9-9841B431F840}"/>
    <dgm:cxn modelId="{FD9A2DCE-E098-404E-AA65-B0B8E7CC2706}" type="presOf" srcId="{D975D6CA-2B68-419C-8BD0-57EE15BF6069}" destId="{A183BE2E-2AF7-4DB5-A02A-1F4EC149AEC5}" srcOrd="0" destOrd="0" presId="urn:microsoft.com/office/officeart/2005/8/layout/radial4"/>
    <dgm:cxn modelId="{196E5EEF-62B9-4442-8171-34FD64EE1215}" type="presOf" srcId="{AACE3F4B-5295-4033-9FB0-CA5A54052321}" destId="{9231D281-F234-40AB-B6FF-A7555877F8FE}" srcOrd="0" destOrd="0" presId="urn:microsoft.com/office/officeart/2005/8/layout/radial4"/>
    <dgm:cxn modelId="{86762996-0922-4C48-B490-0BE734D2FB3D}" type="presOf" srcId="{43B1F2F3-E295-406F-A5E1-58C21D6C2C48}" destId="{CA3DD98D-58A6-49BF-8250-833B084C55E8}" srcOrd="0" destOrd="0" presId="urn:microsoft.com/office/officeart/2005/8/layout/radial4"/>
    <dgm:cxn modelId="{A4D6EEEA-5D4A-43F1-8E4B-3A8038F0FCB3}" type="presOf" srcId="{3E712A03-AAA0-4BA3-809A-E719ECC1DFB2}" destId="{C5B3B03F-9C07-4C2B-B01E-588BD2DD0B9A}" srcOrd="0" destOrd="0" presId="urn:microsoft.com/office/officeart/2005/8/layout/radial4"/>
    <dgm:cxn modelId="{00B5C2EC-451B-4ECB-B456-50BFA34AB174}" type="presOf" srcId="{AEEBD4CB-5839-4DAA-8408-CB67136D582C}" destId="{D1B1898B-7721-4570-8635-5FFAD3EA1B32}" srcOrd="0" destOrd="0" presId="urn:microsoft.com/office/officeart/2005/8/layout/radial4"/>
    <dgm:cxn modelId="{0A99CF22-EADC-475B-A72E-74615D09C274}" type="presOf" srcId="{89078238-1827-4146-9132-DE035DEEB18B}" destId="{77CCB9FA-2AFA-46FD-B83A-245D7159F52A}" srcOrd="0" destOrd="0" presId="urn:microsoft.com/office/officeart/2005/8/layout/radial4"/>
    <dgm:cxn modelId="{FCF7C2C0-4DC5-4403-8C83-81BAD3F1B340}" srcId="{3E712A03-AAA0-4BA3-809A-E719ECC1DFB2}" destId="{66FBBC7D-A104-427E-9E1F-CA934D7202D6}" srcOrd="2" destOrd="0" parTransId="{89078238-1827-4146-9132-DE035DEEB18B}" sibTransId="{D3B0A2A2-0614-4BD4-AF75-482DF651D66E}"/>
    <dgm:cxn modelId="{687749EB-2E3D-4903-AA19-32A70B003EDD}" type="presOf" srcId="{C91E3C09-D895-4DF6-932F-DAC23C7C7AB2}" destId="{6CB59022-35F6-442B-B943-AFA3148B545D}" srcOrd="0" destOrd="0" presId="urn:microsoft.com/office/officeart/2005/8/layout/radial4"/>
    <dgm:cxn modelId="{182D1254-1B53-4F30-B2BE-77B66DABF241}" type="presOf" srcId="{2FB62F90-6EAA-4DA6-A443-6C91BE05D7EC}" destId="{4F19A23C-98F1-4771-95ED-F2F33DD3F003}" srcOrd="0" destOrd="0" presId="urn:microsoft.com/office/officeart/2005/8/layout/radial4"/>
    <dgm:cxn modelId="{6CBC86A4-DF1C-4DFA-9944-4F6B41974AB0}" type="presOf" srcId="{13820D46-AF4F-45CB-9D9A-CDE59F4BB7FD}" destId="{96F66999-BE52-4828-B5DA-957F56471EBA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8D9B3E67-6878-4021-97EB-18F5C00A0D50}" srcId="{3E712A03-AAA0-4BA3-809A-E719ECC1DFB2}" destId="{DDB8D3D9-C8D0-4C10-B6F1-9C8FDEC34814}" srcOrd="7" destOrd="0" parTransId="{54CC2A2F-BE2F-4DA3-98CC-47BEC8DABBD0}" sibTransId="{1503FFA6-2DAA-4E31-82A0-D5A1080214B3}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AE808CF9-3662-4409-8756-1B12F1A9E99E}" type="presOf" srcId="{ABA9DE66-71AF-4718-87DD-3182EE0C9A74}" destId="{ECCC772D-E9E1-4BEE-A2AD-2626F191C0F7}" srcOrd="0" destOrd="0" presId="urn:microsoft.com/office/officeart/2005/8/layout/radial4"/>
    <dgm:cxn modelId="{1B023FFE-95FD-4B82-A6D0-729ADE5F5B8E}" type="presOf" srcId="{56A91FEF-82C3-4EE0-8B8F-1D083E114EEF}" destId="{43A82D3C-06CD-4C08-A086-B16EC9CDFAB5}" srcOrd="0" destOrd="0" presId="urn:microsoft.com/office/officeart/2005/8/layout/radial4"/>
    <dgm:cxn modelId="{64674122-1121-4419-B93F-D720FABF5AA4}" srcId="{3E712A03-AAA0-4BA3-809A-E719ECC1DFB2}" destId="{BEEB25BF-4B74-423F-B202-CA35374BA1AB}" srcOrd="3" destOrd="0" parTransId="{ABA9DE66-71AF-4718-87DD-3182EE0C9A74}" sibTransId="{2F12AB9C-8E15-448F-9ADE-A1D43EE38A27}"/>
    <dgm:cxn modelId="{67B8976E-E36E-4E7D-9F3A-9054EF9E88AA}" type="presOf" srcId="{DDB8D3D9-C8D0-4C10-B6F1-9C8FDEC34814}" destId="{27107A6A-D56A-4A5F-87DB-3B242284BF62}" srcOrd="0" destOrd="0" presId="urn:microsoft.com/office/officeart/2005/8/layout/radial4"/>
    <dgm:cxn modelId="{E80B5CE9-2239-42F8-B9D5-23D221660E38}" type="presOf" srcId="{118DA17A-8CAF-4603-8547-1CCF09FE7B63}" destId="{0938D220-2F77-4708-8536-E9BE77C1EB1D}" srcOrd="0" destOrd="0" presId="urn:microsoft.com/office/officeart/2005/8/layout/radial4"/>
    <dgm:cxn modelId="{E6ECE4FD-CF54-4CCA-8E41-C6701C216D76}" type="presParOf" srcId="{96F66999-BE52-4828-B5DA-957F56471EBA}" destId="{C5B3B03F-9C07-4C2B-B01E-588BD2DD0B9A}" srcOrd="0" destOrd="0" presId="urn:microsoft.com/office/officeart/2005/8/layout/radial4"/>
    <dgm:cxn modelId="{536735CA-4137-4F12-A64E-FFCE5D1068A6}" type="presParOf" srcId="{96F66999-BE52-4828-B5DA-957F56471EBA}" destId="{9231D281-F234-40AB-B6FF-A7555877F8FE}" srcOrd="1" destOrd="0" presId="urn:microsoft.com/office/officeart/2005/8/layout/radial4"/>
    <dgm:cxn modelId="{65E17C55-7C13-4D4A-AF89-C686AF2CABDB}" type="presParOf" srcId="{96F66999-BE52-4828-B5DA-957F56471EBA}" destId="{B8F4E3C3-FCC1-402E-A64B-C379E05121A2}" srcOrd="2" destOrd="0" presId="urn:microsoft.com/office/officeart/2005/8/layout/radial4"/>
    <dgm:cxn modelId="{1CC13E89-09B7-4833-9240-A81101ED3E5F}" type="presParOf" srcId="{96F66999-BE52-4828-B5DA-957F56471EBA}" destId="{4F19A23C-98F1-4771-95ED-F2F33DD3F003}" srcOrd="3" destOrd="0" presId="urn:microsoft.com/office/officeart/2005/8/layout/radial4"/>
    <dgm:cxn modelId="{CDE1839C-B8D7-4B7E-8A5A-67DFA7170111}" type="presParOf" srcId="{96F66999-BE52-4828-B5DA-957F56471EBA}" destId="{A183BE2E-2AF7-4DB5-A02A-1F4EC149AEC5}" srcOrd="4" destOrd="0" presId="urn:microsoft.com/office/officeart/2005/8/layout/radial4"/>
    <dgm:cxn modelId="{D60E46DB-6B53-4E50-BAF3-B752692F8E4F}" type="presParOf" srcId="{96F66999-BE52-4828-B5DA-957F56471EBA}" destId="{77CCB9FA-2AFA-46FD-B83A-245D7159F52A}" srcOrd="5" destOrd="0" presId="urn:microsoft.com/office/officeart/2005/8/layout/radial4"/>
    <dgm:cxn modelId="{04037C5C-9699-4D26-B832-3C0A202C5D1F}" type="presParOf" srcId="{96F66999-BE52-4828-B5DA-957F56471EBA}" destId="{1EC491E2-7665-4008-B4F2-32BB847657EC}" srcOrd="6" destOrd="0" presId="urn:microsoft.com/office/officeart/2005/8/layout/radial4"/>
    <dgm:cxn modelId="{94178CEE-6FA9-4F24-9EAC-F4067860C0BE}" type="presParOf" srcId="{96F66999-BE52-4828-B5DA-957F56471EBA}" destId="{ECCC772D-E9E1-4BEE-A2AD-2626F191C0F7}" srcOrd="7" destOrd="0" presId="urn:microsoft.com/office/officeart/2005/8/layout/radial4"/>
    <dgm:cxn modelId="{6F6719B8-4B99-42B0-8955-B09700DE3D5A}" type="presParOf" srcId="{96F66999-BE52-4828-B5DA-957F56471EBA}" destId="{93F24C1C-05C5-485C-8B4F-70F37829D95A}" srcOrd="8" destOrd="0" presId="urn:microsoft.com/office/officeart/2005/8/layout/radial4"/>
    <dgm:cxn modelId="{17C02BDF-A634-40D2-9D12-C790CDE4A587}" type="presParOf" srcId="{96F66999-BE52-4828-B5DA-957F56471EBA}" destId="{43A82D3C-06CD-4C08-A086-B16EC9CDFAB5}" srcOrd="9" destOrd="0" presId="urn:microsoft.com/office/officeart/2005/8/layout/radial4"/>
    <dgm:cxn modelId="{3993F276-FB3C-4A15-97EC-71806DAB20A3}" type="presParOf" srcId="{96F66999-BE52-4828-B5DA-957F56471EBA}" destId="{D1B1898B-7721-4570-8635-5FFAD3EA1B32}" srcOrd="10" destOrd="0" presId="urn:microsoft.com/office/officeart/2005/8/layout/radial4"/>
    <dgm:cxn modelId="{681A2DF1-F240-4A4D-81C7-9D99F19CA2B6}" type="presParOf" srcId="{96F66999-BE52-4828-B5DA-957F56471EBA}" destId="{6CB59022-35F6-442B-B943-AFA3148B545D}" srcOrd="11" destOrd="0" presId="urn:microsoft.com/office/officeart/2005/8/layout/radial4"/>
    <dgm:cxn modelId="{727C382E-CB16-4E37-B8CC-AD73FB4B64E3}" type="presParOf" srcId="{96F66999-BE52-4828-B5DA-957F56471EBA}" destId="{CA3DD98D-58A6-49BF-8250-833B084C55E8}" srcOrd="12" destOrd="0" presId="urn:microsoft.com/office/officeart/2005/8/layout/radial4"/>
    <dgm:cxn modelId="{C7E13D51-086E-4CF3-BED9-E4116C9EF13B}" type="presParOf" srcId="{96F66999-BE52-4828-B5DA-957F56471EBA}" destId="{0938D220-2F77-4708-8536-E9BE77C1EB1D}" srcOrd="13" destOrd="0" presId="urn:microsoft.com/office/officeart/2005/8/layout/radial4"/>
    <dgm:cxn modelId="{881F4DA8-4FC6-410D-83DD-65A4D37D347F}" type="presParOf" srcId="{96F66999-BE52-4828-B5DA-957F56471EBA}" destId="{1E07156E-0C08-4CB8-BDBB-86EC66EB50F0}" srcOrd="14" destOrd="0" presId="urn:microsoft.com/office/officeart/2005/8/layout/radial4"/>
    <dgm:cxn modelId="{E0107AB7-0497-40C0-B262-B9F21E973B21}" type="presParOf" srcId="{96F66999-BE52-4828-B5DA-957F56471EBA}" destId="{9CADC16C-F90D-491C-9A2B-5CD8A304CFF5}" srcOrd="15" destOrd="0" presId="urn:microsoft.com/office/officeart/2005/8/layout/radial4"/>
    <dgm:cxn modelId="{8AF77D36-F3F1-4A41-985F-DD5E9786274E}" type="presParOf" srcId="{96F66999-BE52-4828-B5DA-957F56471EBA}" destId="{27107A6A-D56A-4A5F-87DB-3B242284BF62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2E898A-9A1A-4FCC-B436-D5A745A2DAE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6FC2E63-B5EC-49B1-8F6D-0E522BAD39DB}">
      <dgm:prSet phldrT="[Text]" custT="1"/>
      <dgm:spPr/>
      <dgm:t>
        <a:bodyPr/>
        <a:lstStyle/>
        <a:p>
          <a:r>
            <a:rPr lang="en-US" sz="2000" b="1" dirty="0" smtClean="0">
              <a:latin typeface="Cambria" panose="02040503050406030204" pitchFamily="18" charset="0"/>
            </a:rPr>
            <a:t>Tel U POINT</a:t>
          </a:r>
          <a:endParaRPr lang="en-GB" sz="1600" dirty="0">
            <a:latin typeface="Cambria" panose="02040503050406030204" pitchFamily="18" charset="0"/>
          </a:endParaRPr>
        </a:p>
      </dgm:t>
    </dgm:pt>
    <dgm:pt modelId="{AF933E31-ABFF-48A5-AC54-FCE8356F8E2D}" type="parTrans" cxnId="{3C4A4F03-1F89-4E0D-94B8-F03456AEB667}">
      <dgm:prSet/>
      <dgm:spPr/>
      <dgm:t>
        <a:bodyPr/>
        <a:lstStyle/>
        <a:p>
          <a:endParaRPr lang="en-GB"/>
        </a:p>
      </dgm:t>
    </dgm:pt>
    <dgm:pt modelId="{02792D4D-E090-4F7B-BA26-53E60BDF18C6}" type="sibTrans" cxnId="{3C4A4F03-1F89-4E0D-94B8-F03456AEB667}">
      <dgm:prSet/>
      <dgm:spPr/>
      <dgm:t>
        <a:bodyPr/>
        <a:lstStyle/>
        <a:p>
          <a:endParaRPr lang="en-GB"/>
        </a:p>
      </dgm:t>
    </dgm:pt>
    <dgm:pt modelId="{FFC0DDF0-1909-4852-9BDC-CB7784EA1E3C}">
      <dgm:prSet phldrT="[Text]" custT="1"/>
      <dgm:spPr/>
      <dgm:t>
        <a:bodyPr/>
        <a:lstStyle/>
        <a:p>
          <a:r>
            <a:rPr lang="en-GB" sz="2400" b="1" dirty="0" err="1" smtClean="0">
              <a:latin typeface="Cambria" panose="02040503050406030204" pitchFamily="18" charset="0"/>
            </a:rPr>
            <a:t>Kinerja</a:t>
          </a:r>
          <a:r>
            <a:rPr lang="en-GB" sz="2400" b="1" dirty="0" smtClean="0">
              <a:latin typeface="Cambria" panose="02040503050406030204" pitchFamily="18" charset="0"/>
            </a:rPr>
            <a:t> </a:t>
          </a:r>
          <a:r>
            <a:rPr lang="en-GB" sz="2400" b="1" dirty="0" err="1" smtClean="0">
              <a:latin typeface="Cambria" panose="02040503050406030204" pitchFamily="18" charset="0"/>
            </a:rPr>
            <a:t>Institusi</a:t>
          </a:r>
          <a:endParaRPr lang="en-GB" sz="2400" b="1" dirty="0">
            <a:latin typeface="Cambria" panose="02040503050406030204" pitchFamily="18" charset="0"/>
          </a:endParaRPr>
        </a:p>
      </dgm:t>
    </dgm:pt>
    <dgm:pt modelId="{02BB4401-DD0B-4B6C-9085-C15C863C7924}" type="parTrans" cxnId="{29CB235D-0590-4569-8234-5CD1A49C0A0B}">
      <dgm:prSet/>
      <dgm:spPr/>
      <dgm:t>
        <a:bodyPr/>
        <a:lstStyle/>
        <a:p>
          <a:endParaRPr lang="en-GB"/>
        </a:p>
      </dgm:t>
    </dgm:pt>
    <dgm:pt modelId="{704B097E-9282-4597-9FE9-6BD511D43B82}" type="sibTrans" cxnId="{29CB235D-0590-4569-8234-5CD1A49C0A0B}">
      <dgm:prSet/>
      <dgm:spPr/>
      <dgm:t>
        <a:bodyPr/>
        <a:lstStyle/>
        <a:p>
          <a:endParaRPr lang="en-GB"/>
        </a:p>
      </dgm:t>
    </dgm:pt>
    <dgm:pt modelId="{92BAEA44-C477-4648-BE45-437A232C0545}">
      <dgm:prSet phldrT="[Text]" custT="1"/>
      <dgm:spPr/>
      <dgm:t>
        <a:bodyPr/>
        <a:lstStyle/>
        <a:p>
          <a:r>
            <a:rPr lang="en-GB" sz="2400" b="1" dirty="0" smtClean="0">
              <a:latin typeface="Cambria" panose="02040503050406030204" pitchFamily="18" charset="0"/>
            </a:rPr>
            <a:t>KM Tel U</a:t>
          </a:r>
          <a:endParaRPr lang="en-GB" sz="2400" b="1" dirty="0">
            <a:latin typeface="Cambria" panose="02040503050406030204" pitchFamily="18" charset="0"/>
          </a:endParaRPr>
        </a:p>
      </dgm:t>
    </dgm:pt>
    <dgm:pt modelId="{4604AA58-8F41-42EF-B587-5BD42C3717AA}" type="parTrans" cxnId="{D50CDE1E-4899-453C-9747-02A23B616BDE}">
      <dgm:prSet/>
      <dgm:spPr/>
      <dgm:t>
        <a:bodyPr/>
        <a:lstStyle/>
        <a:p>
          <a:endParaRPr lang="en-GB"/>
        </a:p>
      </dgm:t>
    </dgm:pt>
    <dgm:pt modelId="{760F6819-7383-4931-B024-BF61C81CFD3C}" type="sibTrans" cxnId="{D50CDE1E-4899-453C-9747-02A23B616BDE}">
      <dgm:prSet/>
      <dgm:spPr/>
      <dgm:t>
        <a:bodyPr/>
        <a:lstStyle/>
        <a:p>
          <a:endParaRPr lang="en-GB"/>
        </a:p>
      </dgm:t>
    </dgm:pt>
    <dgm:pt modelId="{4E4828A7-8042-47B1-893C-4DDD333A2F62}">
      <dgm:prSet phldrT="[Text]" custT="1"/>
      <dgm:spPr/>
      <dgm:t>
        <a:bodyPr/>
        <a:lstStyle/>
        <a:p>
          <a:r>
            <a:rPr lang="en-GB" sz="2400" b="1" dirty="0" smtClean="0">
              <a:latin typeface="Cambria" panose="02040503050406030204" pitchFamily="18" charset="0"/>
            </a:rPr>
            <a:t>KM Unit</a:t>
          </a:r>
          <a:endParaRPr lang="en-GB" sz="2400" b="1" dirty="0">
            <a:latin typeface="Cambria" panose="02040503050406030204" pitchFamily="18" charset="0"/>
          </a:endParaRPr>
        </a:p>
      </dgm:t>
    </dgm:pt>
    <dgm:pt modelId="{22D15371-4DAE-47D4-B1BA-35D4677258D2}" type="parTrans" cxnId="{E14D7A58-B159-489A-9A38-6A7ACA467187}">
      <dgm:prSet/>
      <dgm:spPr/>
      <dgm:t>
        <a:bodyPr/>
        <a:lstStyle/>
        <a:p>
          <a:endParaRPr lang="en-GB"/>
        </a:p>
      </dgm:t>
    </dgm:pt>
    <dgm:pt modelId="{F8018C24-3E71-494C-81FF-1FFEDE254EAD}" type="sibTrans" cxnId="{E14D7A58-B159-489A-9A38-6A7ACA467187}">
      <dgm:prSet/>
      <dgm:spPr/>
      <dgm:t>
        <a:bodyPr/>
        <a:lstStyle/>
        <a:p>
          <a:endParaRPr lang="en-GB"/>
        </a:p>
      </dgm:t>
    </dgm:pt>
    <dgm:pt modelId="{473DE633-CDC6-4DA8-9774-506E47882C72}">
      <dgm:prSet phldrT="[Text]" custT="1"/>
      <dgm:spPr/>
      <dgm:t>
        <a:bodyPr/>
        <a:lstStyle/>
        <a:p>
          <a:r>
            <a:rPr lang="en-GB" sz="2400" b="1" dirty="0" err="1" smtClean="0">
              <a:latin typeface="Cambria" panose="02040503050406030204" pitchFamily="18" charset="0"/>
            </a:rPr>
            <a:t>Kinerja</a:t>
          </a:r>
          <a:r>
            <a:rPr lang="en-GB" sz="2400" b="1" dirty="0" smtClean="0">
              <a:latin typeface="Cambria" panose="02040503050406030204" pitchFamily="18" charset="0"/>
            </a:rPr>
            <a:t> </a:t>
          </a:r>
          <a:r>
            <a:rPr lang="en-GB" sz="2400" b="1" dirty="0" err="1" smtClean="0">
              <a:latin typeface="Cambria" panose="02040503050406030204" pitchFamily="18" charset="0"/>
            </a:rPr>
            <a:t>Individu</a:t>
          </a:r>
          <a:endParaRPr lang="en-GB" sz="2400" b="1" dirty="0">
            <a:latin typeface="Cambria" panose="02040503050406030204" pitchFamily="18" charset="0"/>
          </a:endParaRPr>
        </a:p>
      </dgm:t>
    </dgm:pt>
    <dgm:pt modelId="{D6AFEC09-0B32-449D-9A28-30B5B619F057}" type="parTrans" cxnId="{D7F0AF0B-DA30-4ECF-9603-7E15DB37E95F}">
      <dgm:prSet/>
      <dgm:spPr/>
      <dgm:t>
        <a:bodyPr/>
        <a:lstStyle/>
        <a:p>
          <a:endParaRPr lang="en-GB"/>
        </a:p>
      </dgm:t>
    </dgm:pt>
    <dgm:pt modelId="{FFABC816-E6F8-437B-83F1-FD96950EC96B}" type="sibTrans" cxnId="{D7F0AF0B-DA30-4ECF-9603-7E15DB37E95F}">
      <dgm:prSet/>
      <dgm:spPr/>
      <dgm:t>
        <a:bodyPr/>
        <a:lstStyle/>
        <a:p>
          <a:endParaRPr lang="en-GB"/>
        </a:p>
      </dgm:t>
    </dgm:pt>
    <dgm:pt modelId="{C92BD087-2790-4ACF-B97F-6D59484BB3B4}">
      <dgm:prSet phldrT="[Text]" custT="1"/>
      <dgm:spPr/>
      <dgm:t>
        <a:bodyPr/>
        <a:lstStyle/>
        <a:p>
          <a:r>
            <a:rPr lang="en-GB" sz="2400" b="1" dirty="0" err="1" smtClean="0">
              <a:latin typeface="Cambria" panose="02040503050406030204" pitchFamily="18" charset="0"/>
            </a:rPr>
            <a:t>Kinerja</a:t>
          </a:r>
          <a:r>
            <a:rPr lang="en-GB" sz="2400" b="1" dirty="0" smtClean="0">
              <a:latin typeface="Cambria" panose="02040503050406030204" pitchFamily="18" charset="0"/>
            </a:rPr>
            <a:t> </a:t>
          </a:r>
          <a:r>
            <a:rPr lang="en-GB" sz="2400" b="1" dirty="0" err="1" smtClean="0">
              <a:latin typeface="Cambria" panose="02040503050406030204" pitchFamily="18" charset="0"/>
            </a:rPr>
            <a:t>Dosen</a:t>
          </a:r>
          <a:endParaRPr lang="en-GB" sz="2400" b="1" dirty="0">
            <a:latin typeface="Cambria" panose="02040503050406030204" pitchFamily="18" charset="0"/>
          </a:endParaRPr>
        </a:p>
      </dgm:t>
    </dgm:pt>
    <dgm:pt modelId="{C28D0D93-3332-4A58-BB17-6A60A9A0E50C}" type="parTrans" cxnId="{5CC71D2B-9D85-4585-97B2-1C0DCE9A7537}">
      <dgm:prSet/>
      <dgm:spPr/>
      <dgm:t>
        <a:bodyPr/>
        <a:lstStyle/>
        <a:p>
          <a:endParaRPr lang="en-GB"/>
        </a:p>
      </dgm:t>
    </dgm:pt>
    <dgm:pt modelId="{825FB2BF-CF9C-4923-B2BA-810225DD2490}" type="sibTrans" cxnId="{5CC71D2B-9D85-4585-97B2-1C0DCE9A7537}">
      <dgm:prSet/>
      <dgm:spPr/>
      <dgm:t>
        <a:bodyPr/>
        <a:lstStyle/>
        <a:p>
          <a:endParaRPr lang="en-GB"/>
        </a:p>
      </dgm:t>
    </dgm:pt>
    <dgm:pt modelId="{D0AC1484-CBED-4EF0-AA6D-79773E49B986}">
      <dgm:prSet phldrT="[Text]" custT="1"/>
      <dgm:spPr/>
      <dgm:t>
        <a:bodyPr/>
        <a:lstStyle/>
        <a:p>
          <a:r>
            <a:rPr lang="en-GB" sz="2400" b="1" dirty="0" err="1" smtClean="0">
              <a:latin typeface="Cambria" panose="02040503050406030204" pitchFamily="18" charset="0"/>
            </a:rPr>
            <a:t>Kinerja</a:t>
          </a:r>
          <a:r>
            <a:rPr lang="en-GB" sz="2400" b="1" dirty="0" smtClean="0">
              <a:latin typeface="Cambria" panose="02040503050406030204" pitchFamily="18" charset="0"/>
            </a:rPr>
            <a:t> TPA</a:t>
          </a:r>
          <a:endParaRPr lang="en-GB" sz="2000" b="1" dirty="0">
            <a:latin typeface="Cambria" panose="02040503050406030204" pitchFamily="18" charset="0"/>
          </a:endParaRPr>
        </a:p>
      </dgm:t>
    </dgm:pt>
    <dgm:pt modelId="{AF9BC413-E06D-4269-806D-19E9678E0652}" type="parTrans" cxnId="{B9E54465-124A-49A8-B95D-C5E7B2CE2064}">
      <dgm:prSet/>
      <dgm:spPr/>
      <dgm:t>
        <a:bodyPr/>
        <a:lstStyle/>
        <a:p>
          <a:endParaRPr lang="en-GB"/>
        </a:p>
      </dgm:t>
    </dgm:pt>
    <dgm:pt modelId="{DAEAD544-2855-4847-8EA1-B301846B1B20}" type="sibTrans" cxnId="{B9E54465-124A-49A8-B95D-C5E7B2CE2064}">
      <dgm:prSet/>
      <dgm:spPr/>
      <dgm:t>
        <a:bodyPr/>
        <a:lstStyle/>
        <a:p>
          <a:endParaRPr lang="en-GB"/>
        </a:p>
      </dgm:t>
    </dgm:pt>
    <dgm:pt modelId="{6BA3F02D-39DA-40C7-A473-2BAA1E4785C8}" type="pres">
      <dgm:prSet presAssocID="{E12E898A-9A1A-4FCC-B436-D5A745A2DAE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833262C-CE0C-4D38-B8AA-136049B30D50}" type="pres">
      <dgm:prSet presAssocID="{C6FC2E63-B5EC-49B1-8F6D-0E522BAD39DB}" presName="root1" presStyleCnt="0"/>
      <dgm:spPr/>
    </dgm:pt>
    <dgm:pt modelId="{C2491AE0-EE9D-4B17-8FA6-089D8C88490D}" type="pres">
      <dgm:prSet presAssocID="{C6FC2E63-B5EC-49B1-8F6D-0E522BAD39DB}" presName="LevelOneTextNode" presStyleLbl="node0" presStyleIdx="0" presStyleCnt="1" custScaleX="140135" custScaleY="12369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69A9E3A-3C24-4FE3-8DDE-BA44473AE989}" type="pres">
      <dgm:prSet presAssocID="{C6FC2E63-B5EC-49B1-8F6D-0E522BAD39DB}" presName="level2hierChild" presStyleCnt="0"/>
      <dgm:spPr/>
    </dgm:pt>
    <dgm:pt modelId="{4171DDE3-1E96-4BD8-9330-BF909A75CBCC}" type="pres">
      <dgm:prSet presAssocID="{02BB4401-DD0B-4B6C-9085-C15C863C7924}" presName="conn2-1" presStyleLbl="parChTrans1D2" presStyleIdx="0" presStyleCnt="2"/>
      <dgm:spPr/>
      <dgm:t>
        <a:bodyPr/>
        <a:lstStyle/>
        <a:p>
          <a:endParaRPr lang="en-GB"/>
        </a:p>
      </dgm:t>
    </dgm:pt>
    <dgm:pt modelId="{8C9DAFF4-C593-48ED-BFB8-907D48395B14}" type="pres">
      <dgm:prSet presAssocID="{02BB4401-DD0B-4B6C-9085-C15C863C7924}" presName="connTx" presStyleLbl="parChTrans1D2" presStyleIdx="0" presStyleCnt="2"/>
      <dgm:spPr/>
      <dgm:t>
        <a:bodyPr/>
        <a:lstStyle/>
        <a:p>
          <a:endParaRPr lang="en-GB"/>
        </a:p>
      </dgm:t>
    </dgm:pt>
    <dgm:pt modelId="{641511EE-B658-4C54-962E-DD93BAAA27CB}" type="pres">
      <dgm:prSet presAssocID="{FFC0DDF0-1909-4852-9BDC-CB7784EA1E3C}" presName="root2" presStyleCnt="0"/>
      <dgm:spPr/>
    </dgm:pt>
    <dgm:pt modelId="{6D92CCD8-B1F8-4846-B565-98223F7FE346}" type="pres">
      <dgm:prSet presAssocID="{FFC0DDF0-1909-4852-9BDC-CB7784EA1E3C}" presName="LevelTwoTextNode" presStyleLbl="node2" presStyleIdx="0" presStyleCnt="2" custScaleX="111289" custLinFactNeighborX="-222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BA447167-E9C6-4764-9BC5-718E2A70E08F}" type="pres">
      <dgm:prSet presAssocID="{FFC0DDF0-1909-4852-9BDC-CB7784EA1E3C}" presName="level3hierChild" presStyleCnt="0"/>
      <dgm:spPr/>
    </dgm:pt>
    <dgm:pt modelId="{AC41E093-EAF3-4068-93E3-4102F0C51DA5}" type="pres">
      <dgm:prSet presAssocID="{4604AA58-8F41-42EF-B587-5BD42C3717AA}" presName="conn2-1" presStyleLbl="parChTrans1D3" presStyleIdx="0" presStyleCnt="4"/>
      <dgm:spPr/>
      <dgm:t>
        <a:bodyPr/>
        <a:lstStyle/>
        <a:p>
          <a:endParaRPr lang="en-GB"/>
        </a:p>
      </dgm:t>
    </dgm:pt>
    <dgm:pt modelId="{2685843C-C00C-4DCD-83E3-2E20E1CAB251}" type="pres">
      <dgm:prSet presAssocID="{4604AA58-8F41-42EF-B587-5BD42C3717AA}" presName="connTx" presStyleLbl="parChTrans1D3" presStyleIdx="0" presStyleCnt="4"/>
      <dgm:spPr/>
      <dgm:t>
        <a:bodyPr/>
        <a:lstStyle/>
        <a:p>
          <a:endParaRPr lang="en-GB"/>
        </a:p>
      </dgm:t>
    </dgm:pt>
    <dgm:pt modelId="{F29B440C-1064-473E-B708-C61F044BB456}" type="pres">
      <dgm:prSet presAssocID="{92BAEA44-C477-4648-BE45-437A232C0545}" presName="root2" presStyleCnt="0"/>
      <dgm:spPr/>
    </dgm:pt>
    <dgm:pt modelId="{99E5BC43-4088-4958-B6B8-BC30D1E88159}" type="pres">
      <dgm:prSet presAssocID="{92BAEA44-C477-4648-BE45-437A232C0545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6274C5D-DB08-4DD6-99E2-87A2C0C23A8A}" type="pres">
      <dgm:prSet presAssocID="{92BAEA44-C477-4648-BE45-437A232C0545}" presName="level3hierChild" presStyleCnt="0"/>
      <dgm:spPr/>
    </dgm:pt>
    <dgm:pt modelId="{DC509960-BD80-4154-B3D2-907EEC178529}" type="pres">
      <dgm:prSet presAssocID="{22D15371-4DAE-47D4-B1BA-35D4677258D2}" presName="conn2-1" presStyleLbl="parChTrans1D3" presStyleIdx="1" presStyleCnt="4"/>
      <dgm:spPr/>
      <dgm:t>
        <a:bodyPr/>
        <a:lstStyle/>
        <a:p>
          <a:endParaRPr lang="en-GB"/>
        </a:p>
      </dgm:t>
    </dgm:pt>
    <dgm:pt modelId="{067040E0-5E4F-4E1A-A6B7-2E6298BEE585}" type="pres">
      <dgm:prSet presAssocID="{22D15371-4DAE-47D4-B1BA-35D4677258D2}" presName="connTx" presStyleLbl="parChTrans1D3" presStyleIdx="1" presStyleCnt="4"/>
      <dgm:spPr/>
      <dgm:t>
        <a:bodyPr/>
        <a:lstStyle/>
        <a:p>
          <a:endParaRPr lang="en-GB"/>
        </a:p>
      </dgm:t>
    </dgm:pt>
    <dgm:pt modelId="{4FE31340-405F-4D9C-BC00-277A50BD1CBA}" type="pres">
      <dgm:prSet presAssocID="{4E4828A7-8042-47B1-893C-4DDD333A2F62}" presName="root2" presStyleCnt="0"/>
      <dgm:spPr/>
    </dgm:pt>
    <dgm:pt modelId="{29D8A984-0C70-49F5-B806-DF64D56CE429}" type="pres">
      <dgm:prSet presAssocID="{4E4828A7-8042-47B1-893C-4DDD333A2F62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F0A5193-EB05-4AEC-96F8-0696C760B6A7}" type="pres">
      <dgm:prSet presAssocID="{4E4828A7-8042-47B1-893C-4DDD333A2F62}" presName="level3hierChild" presStyleCnt="0"/>
      <dgm:spPr/>
    </dgm:pt>
    <dgm:pt modelId="{E49D973C-8C94-4DBE-A5D3-F0529F390C52}" type="pres">
      <dgm:prSet presAssocID="{D6AFEC09-0B32-449D-9A28-30B5B619F057}" presName="conn2-1" presStyleLbl="parChTrans1D2" presStyleIdx="1" presStyleCnt="2"/>
      <dgm:spPr/>
      <dgm:t>
        <a:bodyPr/>
        <a:lstStyle/>
        <a:p>
          <a:endParaRPr lang="en-GB"/>
        </a:p>
      </dgm:t>
    </dgm:pt>
    <dgm:pt modelId="{2DA31FE9-1DCD-4386-8831-395881359C6B}" type="pres">
      <dgm:prSet presAssocID="{D6AFEC09-0B32-449D-9A28-30B5B619F057}" presName="connTx" presStyleLbl="parChTrans1D2" presStyleIdx="1" presStyleCnt="2"/>
      <dgm:spPr/>
      <dgm:t>
        <a:bodyPr/>
        <a:lstStyle/>
        <a:p>
          <a:endParaRPr lang="en-GB"/>
        </a:p>
      </dgm:t>
    </dgm:pt>
    <dgm:pt modelId="{057F4219-2910-48A4-A313-BC19E31725BE}" type="pres">
      <dgm:prSet presAssocID="{473DE633-CDC6-4DA8-9774-506E47882C72}" presName="root2" presStyleCnt="0"/>
      <dgm:spPr/>
    </dgm:pt>
    <dgm:pt modelId="{E4B4BF7D-4778-4F6B-8145-4F34D0534593}" type="pres">
      <dgm:prSet presAssocID="{473DE633-CDC6-4DA8-9774-506E47882C72}" presName="LevelTwoTextNode" presStyleLbl="node2" presStyleIdx="1" presStyleCnt="2" custScaleX="10895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6A79774-437B-46C5-9E87-057EB5266C98}" type="pres">
      <dgm:prSet presAssocID="{473DE633-CDC6-4DA8-9774-506E47882C72}" presName="level3hierChild" presStyleCnt="0"/>
      <dgm:spPr/>
    </dgm:pt>
    <dgm:pt modelId="{1F7372FE-4C8D-41C2-B275-FC153632BC3D}" type="pres">
      <dgm:prSet presAssocID="{C28D0D93-3332-4A58-BB17-6A60A9A0E50C}" presName="conn2-1" presStyleLbl="parChTrans1D3" presStyleIdx="2" presStyleCnt="4"/>
      <dgm:spPr/>
      <dgm:t>
        <a:bodyPr/>
        <a:lstStyle/>
        <a:p>
          <a:endParaRPr lang="en-GB"/>
        </a:p>
      </dgm:t>
    </dgm:pt>
    <dgm:pt modelId="{E426795A-3FF4-413E-A58E-9CF958AFA49F}" type="pres">
      <dgm:prSet presAssocID="{C28D0D93-3332-4A58-BB17-6A60A9A0E50C}" presName="connTx" presStyleLbl="parChTrans1D3" presStyleIdx="2" presStyleCnt="4"/>
      <dgm:spPr/>
      <dgm:t>
        <a:bodyPr/>
        <a:lstStyle/>
        <a:p>
          <a:endParaRPr lang="en-GB"/>
        </a:p>
      </dgm:t>
    </dgm:pt>
    <dgm:pt modelId="{7D128B9A-4616-413C-BB77-2CB2315F4FB8}" type="pres">
      <dgm:prSet presAssocID="{C92BD087-2790-4ACF-B97F-6D59484BB3B4}" presName="root2" presStyleCnt="0"/>
      <dgm:spPr/>
    </dgm:pt>
    <dgm:pt modelId="{F3C93D0C-39C8-4B13-81D6-7FA3DFC622F1}" type="pres">
      <dgm:prSet presAssocID="{C92BD087-2790-4ACF-B97F-6D59484BB3B4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7635E03D-304E-46D2-9F9E-51EF46201229}" type="pres">
      <dgm:prSet presAssocID="{C92BD087-2790-4ACF-B97F-6D59484BB3B4}" presName="level3hierChild" presStyleCnt="0"/>
      <dgm:spPr/>
    </dgm:pt>
    <dgm:pt modelId="{A135DD46-76DD-437B-BA96-3BD909CB385D}" type="pres">
      <dgm:prSet presAssocID="{AF9BC413-E06D-4269-806D-19E9678E0652}" presName="conn2-1" presStyleLbl="parChTrans1D3" presStyleIdx="3" presStyleCnt="4"/>
      <dgm:spPr/>
      <dgm:t>
        <a:bodyPr/>
        <a:lstStyle/>
        <a:p>
          <a:endParaRPr lang="en-GB"/>
        </a:p>
      </dgm:t>
    </dgm:pt>
    <dgm:pt modelId="{3549C199-2BCF-42FA-9F25-C82FCB68D016}" type="pres">
      <dgm:prSet presAssocID="{AF9BC413-E06D-4269-806D-19E9678E0652}" presName="connTx" presStyleLbl="parChTrans1D3" presStyleIdx="3" presStyleCnt="4"/>
      <dgm:spPr/>
      <dgm:t>
        <a:bodyPr/>
        <a:lstStyle/>
        <a:p>
          <a:endParaRPr lang="en-GB"/>
        </a:p>
      </dgm:t>
    </dgm:pt>
    <dgm:pt modelId="{DD6305A7-7EC0-43D1-A5A1-B5F7C5212B4A}" type="pres">
      <dgm:prSet presAssocID="{D0AC1484-CBED-4EF0-AA6D-79773E49B986}" presName="root2" presStyleCnt="0"/>
      <dgm:spPr/>
    </dgm:pt>
    <dgm:pt modelId="{691A4E2F-093A-41AA-BC0D-77D284FC8C49}" type="pres">
      <dgm:prSet presAssocID="{D0AC1484-CBED-4EF0-AA6D-79773E49B986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5F1F8CD-79A9-4E2E-8158-E3F8B91F078F}" type="pres">
      <dgm:prSet presAssocID="{D0AC1484-CBED-4EF0-AA6D-79773E49B986}" presName="level3hierChild" presStyleCnt="0"/>
      <dgm:spPr/>
    </dgm:pt>
  </dgm:ptLst>
  <dgm:cxnLst>
    <dgm:cxn modelId="{CD099CD4-C00B-417D-AA7A-F74A4009DEEC}" type="presOf" srcId="{AF9BC413-E06D-4269-806D-19E9678E0652}" destId="{A135DD46-76DD-437B-BA96-3BD909CB385D}" srcOrd="0" destOrd="0" presId="urn:microsoft.com/office/officeart/2005/8/layout/hierarchy2"/>
    <dgm:cxn modelId="{EAB5E4CA-7CA0-49CE-88FE-87211F8F4839}" type="presOf" srcId="{D6AFEC09-0B32-449D-9A28-30B5B619F057}" destId="{2DA31FE9-1DCD-4386-8831-395881359C6B}" srcOrd="1" destOrd="0" presId="urn:microsoft.com/office/officeart/2005/8/layout/hierarchy2"/>
    <dgm:cxn modelId="{6B2B2BFB-0F1D-441C-8243-197BC59ED534}" type="presOf" srcId="{E12E898A-9A1A-4FCC-B436-D5A745A2DAEE}" destId="{6BA3F02D-39DA-40C7-A473-2BAA1E4785C8}" srcOrd="0" destOrd="0" presId="urn:microsoft.com/office/officeart/2005/8/layout/hierarchy2"/>
    <dgm:cxn modelId="{BF279998-6830-4A85-9E63-37D8D6248701}" type="presOf" srcId="{C92BD087-2790-4ACF-B97F-6D59484BB3B4}" destId="{F3C93D0C-39C8-4B13-81D6-7FA3DFC622F1}" srcOrd="0" destOrd="0" presId="urn:microsoft.com/office/officeart/2005/8/layout/hierarchy2"/>
    <dgm:cxn modelId="{2FCA8486-54F4-4AFE-BBC8-B3F796BC1C8F}" type="presOf" srcId="{22D15371-4DAE-47D4-B1BA-35D4677258D2}" destId="{067040E0-5E4F-4E1A-A6B7-2E6298BEE585}" srcOrd="1" destOrd="0" presId="urn:microsoft.com/office/officeart/2005/8/layout/hierarchy2"/>
    <dgm:cxn modelId="{412D91FE-B8B8-4E90-8143-0D050E9F88A0}" type="presOf" srcId="{C28D0D93-3332-4A58-BB17-6A60A9A0E50C}" destId="{E426795A-3FF4-413E-A58E-9CF958AFA49F}" srcOrd="1" destOrd="0" presId="urn:microsoft.com/office/officeart/2005/8/layout/hierarchy2"/>
    <dgm:cxn modelId="{B46CE48B-62E0-4FED-9AE5-DBCE9BEDBB20}" type="presOf" srcId="{22D15371-4DAE-47D4-B1BA-35D4677258D2}" destId="{DC509960-BD80-4154-B3D2-907EEC178529}" srcOrd="0" destOrd="0" presId="urn:microsoft.com/office/officeart/2005/8/layout/hierarchy2"/>
    <dgm:cxn modelId="{1B00C9D3-216F-452D-A888-D007860600DA}" type="presOf" srcId="{C28D0D93-3332-4A58-BB17-6A60A9A0E50C}" destId="{1F7372FE-4C8D-41C2-B275-FC153632BC3D}" srcOrd="0" destOrd="0" presId="urn:microsoft.com/office/officeart/2005/8/layout/hierarchy2"/>
    <dgm:cxn modelId="{F45ADC18-4B6E-4DB9-B5FD-E36FF1AFF738}" type="presOf" srcId="{02BB4401-DD0B-4B6C-9085-C15C863C7924}" destId="{4171DDE3-1E96-4BD8-9330-BF909A75CBCC}" srcOrd="0" destOrd="0" presId="urn:microsoft.com/office/officeart/2005/8/layout/hierarchy2"/>
    <dgm:cxn modelId="{B30ECEC3-9997-43DB-83BF-AC85A2E7CC9E}" type="presOf" srcId="{FFC0DDF0-1909-4852-9BDC-CB7784EA1E3C}" destId="{6D92CCD8-B1F8-4846-B565-98223F7FE346}" srcOrd="0" destOrd="0" presId="urn:microsoft.com/office/officeart/2005/8/layout/hierarchy2"/>
    <dgm:cxn modelId="{55671492-FA97-40B1-A3AD-5FE5065A7D81}" type="presOf" srcId="{4604AA58-8F41-42EF-B587-5BD42C3717AA}" destId="{AC41E093-EAF3-4068-93E3-4102F0C51DA5}" srcOrd="0" destOrd="0" presId="urn:microsoft.com/office/officeart/2005/8/layout/hierarchy2"/>
    <dgm:cxn modelId="{B9E54465-124A-49A8-B95D-C5E7B2CE2064}" srcId="{473DE633-CDC6-4DA8-9774-506E47882C72}" destId="{D0AC1484-CBED-4EF0-AA6D-79773E49B986}" srcOrd="1" destOrd="0" parTransId="{AF9BC413-E06D-4269-806D-19E9678E0652}" sibTransId="{DAEAD544-2855-4847-8EA1-B301846B1B20}"/>
    <dgm:cxn modelId="{9BEA5FD7-EE0E-438E-BE00-8075F7DB9F85}" type="presOf" srcId="{D6AFEC09-0B32-449D-9A28-30B5B619F057}" destId="{E49D973C-8C94-4DBE-A5D3-F0529F390C52}" srcOrd="0" destOrd="0" presId="urn:microsoft.com/office/officeart/2005/8/layout/hierarchy2"/>
    <dgm:cxn modelId="{94062607-966B-48F3-A46C-F225C3B1D809}" type="presOf" srcId="{02BB4401-DD0B-4B6C-9085-C15C863C7924}" destId="{8C9DAFF4-C593-48ED-BFB8-907D48395B14}" srcOrd="1" destOrd="0" presId="urn:microsoft.com/office/officeart/2005/8/layout/hierarchy2"/>
    <dgm:cxn modelId="{E14D7A58-B159-489A-9A38-6A7ACA467187}" srcId="{FFC0DDF0-1909-4852-9BDC-CB7784EA1E3C}" destId="{4E4828A7-8042-47B1-893C-4DDD333A2F62}" srcOrd="1" destOrd="0" parTransId="{22D15371-4DAE-47D4-B1BA-35D4677258D2}" sibTransId="{F8018C24-3E71-494C-81FF-1FFEDE254EAD}"/>
    <dgm:cxn modelId="{3C4A4F03-1F89-4E0D-94B8-F03456AEB667}" srcId="{E12E898A-9A1A-4FCC-B436-D5A745A2DAEE}" destId="{C6FC2E63-B5EC-49B1-8F6D-0E522BAD39DB}" srcOrd="0" destOrd="0" parTransId="{AF933E31-ABFF-48A5-AC54-FCE8356F8E2D}" sibTransId="{02792D4D-E090-4F7B-BA26-53E60BDF18C6}"/>
    <dgm:cxn modelId="{5CC71D2B-9D85-4585-97B2-1C0DCE9A7537}" srcId="{473DE633-CDC6-4DA8-9774-506E47882C72}" destId="{C92BD087-2790-4ACF-B97F-6D59484BB3B4}" srcOrd="0" destOrd="0" parTransId="{C28D0D93-3332-4A58-BB17-6A60A9A0E50C}" sibTransId="{825FB2BF-CF9C-4923-B2BA-810225DD2490}"/>
    <dgm:cxn modelId="{F2DCDDA0-D3A9-4CA1-A733-A73C39BE06F6}" type="presOf" srcId="{4E4828A7-8042-47B1-893C-4DDD333A2F62}" destId="{29D8A984-0C70-49F5-B806-DF64D56CE429}" srcOrd="0" destOrd="0" presId="urn:microsoft.com/office/officeart/2005/8/layout/hierarchy2"/>
    <dgm:cxn modelId="{98A9DFD1-FF4F-454A-AD53-BEE12CBE2867}" type="presOf" srcId="{AF9BC413-E06D-4269-806D-19E9678E0652}" destId="{3549C199-2BCF-42FA-9F25-C82FCB68D016}" srcOrd="1" destOrd="0" presId="urn:microsoft.com/office/officeart/2005/8/layout/hierarchy2"/>
    <dgm:cxn modelId="{3D2C375B-E4A1-40D5-8341-B8336E7FE208}" type="presOf" srcId="{D0AC1484-CBED-4EF0-AA6D-79773E49B986}" destId="{691A4E2F-093A-41AA-BC0D-77D284FC8C49}" srcOrd="0" destOrd="0" presId="urn:microsoft.com/office/officeart/2005/8/layout/hierarchy2"/>
    <dgm:cxn modelId="{D3AFDCC2-EFB0-4F7A-AB81-12C6451145F1}" type="presOf" srcId="{92BAEA44-C477-4648-BE45-437A232C0545}" destId="{99E5BC43-4088-4958-B6B8-BC30D1E88159}" srcOrd="0" destOrd="0" presId="urn:microsoft.com/office/officeart/2005/8/layout/hierarchy2"/>
    <dgm:cxn modelId="{FCD84140-7271-420F-887A-46ED75C33FC4}" type="presOf" srcId="{473DE633-CDC6-4DA8-9774-506E47882C72}" destId="{E4B4BF7D-4778-4F6B-8145-4F34D0534593}" srcOrd="0" destOrd="0" presId="urn:microsoft.com/office/officeart/2005/8/layout/hierarchy2"/>
    <dgm:cxn modelId="{D7F0AF0B-DA30-4ECF-9603-7E15DB37E95F}" srcId="{C6FC2E63-B5EC-49B1-8F6D-0E522BAD39DB}" destId="{473DE633-CDC6-4DA8-9774-506E47882C72}" srcOrd="1" destOrd="0" parTransId="{D6AFEC09-0B32-449D-9A28-30B5B619F057}" sibTransId="{FFABC816-E6F8-437B-83F1-FD96950EC96B}"/>
    <dgm:cxn modelId="{D2885E9D-6546-43EE-8B4A-FD253959D05A}" type="presOf" srcId="{4604AA58-8F41-42EF-B587-5BD42C3717AA}" destId="{2685843C-C00C-4DCD-83E3-2E20E1CAB251}" srcOrd="1" destOrd="0" presId="urn:microsoft.com/office/officeart/2005/8/layout/hierarchy2"/>
    <dgm:cxn modelId="{01A79CBC-46D5-436E-A02A-7C7F908BDFD6}" type="presOf" srcId="{C6FC2E63-B5EC-49B1-8F6D-0E522BAD39DB}" destId="{C2491AE0-EE9D-4B17-8FA6-089D8C88490D}" srcOrd="0" destOrd="0" presId="urn:microsoft.com/office/officeart/2005/8/layout/hierarchy2"/>
    <dgm:cxn modelId="{D50CDE1E-4899-453C-9747-02A23B616BDE}" srcId="{FFC0DDF0-1909-4852-9BDC-CB7784EA1E3C}" destId="{92BAEA44-C477-4648-BE45-437A232C0545}" srcOrd="0" destOrd="0" parTransId="{4604AA58-8F41-42EF-B587-5BD42C3717AA}" sibTransId="{760F6819-7383-4931-B024-BF61C81CFD3C}"/>
    <dgm:cxn modelId="{29CB235D-0590-4569-8234-5CD1A49C0A0B}" srcId="{C6FC2E63-B5EC-49B1-8F6D-0E522BAD39DB}" destId="{FFC0DDF0-1909-4852-9BDC-CB7784EA1E3C}" srcOrd="0" destOrd="0" parTransId="{02BB4401-DD0B-4B6C-9085-C15C863C7924}" sibTransId="{704B097E-9282-4597-9FE9-6BD511D43B82}"/>
    <dgm:cxn modelId="{EC06A9A3-E6A1-44B4-983B-673720FB76F7}" type="presParOf" srcId="{6BA3F02D-39DA-40C7-A473-2BAA1E4785C8}" destId="{F833262C-CE0C-4D38-B8AA-136049B30D50}" srcOrd="0" destOrd="0" presId="urn:microsoft.com/office/officeart/2005/8/layout/hierarchy2"/>
    <dgm:cxn modelId="{FB2573FB-928B-40FF-B93A-48D0FBB8CF12}" type="presParOf" srcId="{F833262C-CE0C-4D38-B8AA-136049B30D50}" destId="{C2491AE0-EE9D-4B17-8FA6-089D8C88490D}" srcOrd="0" destOrd="0" presId="urn:microsoft.com/office/officeart/2005/8/layout/hierarchy2"/>
    <dgm:cxn modelId="{0FB05041-AE97-4138-B1E5-CE9BEA74F85B}" type="presParOf" srcId="{F833262C-CE0C-4D38-B8AA-136049B30D50}" destId="{469A9E3A-3C24-4FE3-8DDE-BA44473AE989}" srcOrd="1" destOrd="0" presId="urn:microsoft.com/office/officeart/2005/8/layout/hierarchy2"/>
    <dgm:cxn modelId="{9003D883-AADA-4913-AFB8-1815D088AA4C}" type="presParOf" srcId="{469A9E3A-3C24-4FE3-8DDE-BA44473AE989}" destId="{4171DDE3-1E96-4BD8-9330-BF909A75CBCC}" srcOrd="0" destOrd="0" presId="urn:microsoft.com/office/officeart/2005/8/layout/hierarchy2"/>
    <dgm:cxn modelId="{2488615D-46AC-4224-AAAB-EB2F7A8ECFB3}" type="presParOf" srcId="{4171DDE3-1E96-4BD8-9330-BF909A75CBCC}" destId="{8C9DAFF4-C593-48ED-BFB8-907D48395B14}" srcOrd="0" destOrd="0" presId="urn:microsoft.com/office/officeart/2005/8/layout/hierarchy2"/>
    <dgm:cxn modelId="{F0B2CA58-96F6-4D47-A3C4-1D708E57230F}" type="presParOf" srcId="{469A9E3A-3C24-4FE3-8DDE-BA44473AE989}" destId="{641511EE-B658-4C54-962E-DD93BAAA27CB}" srcOrd="1" destOrd="0" presId="urn:microsoft.com/office/officeart/2005/8/layout/hierarchy2"/>
    <dgm:cxn modelId="{24C575A3-3D1B-4E9D-81D7-8ED713E03A52}" type="presParOf" srcId="{641511EE-B658-4C54-962E-DD93BAAA27CB}" destId="{6D92CCD8-B1F8-4846-B565-98223F7FE346}" srcOrd="0" destOrd="0" presId="urn:microsoft.com/office/officeart/2005/8/layout/hierarchy2"/>
    <dgm:cxn modelId="{971184CC-4DB3-4ACA-8C4E-8E9550A96B6D}" type="presParOf" srcId="{641511EE-B658-4C54-962E-DD93BAAA27CB}" destId="{BA447167-E9C6-4764-9BC5-718E2A70E08F}" srcOrd="1" destOrd="0" presId="urn:microsoft.com/office/officeart/2005/8/layout/hierarchy2"/>
    <dgm:cxn modelId="{290D1793-CB19-4BAC-976F-825E77AA5BC8}" type="presParOf" srcId="{BA447167-E9C6-4764-9BC5-718E2A70E08F}" destId="{AC41E093-EAF3-4068-93E3-4102F0C51DA5}" srcOrd="0" destOrd="0" presId="urn:microsoft.com/office/officeart/2005/8/layout/hierarchy2"/>
    <dgm:cxn modelId="{BD01241C-8976-4EF5-8AFC-9CA618D483C6}" type="presParOf" srcId="{AC41E093-EAF3-4068-93E3-4102F0C51DA5}" destId="{2685843C-C00C-4DCD-83E3-2E20E1CAB251}" srcOrd="0" destOrd="0" presId="urn:microsoft.com/office/officeart/2005/8/layout/hierarchy2"/>
    <dgm:cxn modelId="{BCE9D9F6-5814-4D5E-BA19-378AE84E5A91}" type="presParOf" srcId="{BA447167-E9C6-4764-9BC5-718E2A70E08F}" destId="{F29B440C-1064-473E-B708-C61F044BB456}" srcOrd="1" destOrd="0" presId="urn:microsoft.com/office/officeart/2005/8/layout/hierarchy2"/>
    <dgm:cxn modelId="{FF82AAF7-121B-4847-9192-5B839F172849}" type="presParOf" srcId="{F29B440C-1064-473E-B708-C61F044BB456}" destId="{99E5BC43-4088-4958-B6B8-BC30D1E88159}" srcOrd="0" destOrd="0" presId="urn:microsoft.com/office/officeart/2005/8/layout/hierarchy2"/>
    <dgm:cxn modelId="{38562BA5-1AF0-485E-8763-DA8C5C4D3FD9}" type="presParOf" srcId="{F29B440C-1064-473E-B708-C61F044BB456}" destId="{F6274C5D-DB08-4DD6-99E2-87A2C0C23A8A}" srcOrd="1" destOrd="0" presId="urn:microsoft.com/office/officeart/2005/8/layout/hierarchy2"/>
    <dgm:cxn modelId="{699FBD26-6661-4E51-ABA0-E52D4EA00E3C}" type="presParOf" srcId="{BA447167-E9C6-4764-9BC5-718E2A70E08F}" destId="{DC509960-BD80-4154-B3D2-907EEC178529}" srcOrd="2" destOrd="0" presId="urn:microsoft.com/office/officeart/2005/8/layout/hierarchy2"/>
    <dgm:cxn modelId="{8B188B51-2364-4240-A54C-AF084417666D}" type="presParOf" srcId="{DC509960-BD80-4154-B3D2-907EEC178529}" destId="{067040E0-5E4F-4E1A-A6B7-2E6298BEE585}" srcOrd="0" destOrd="0" presId="urn:microsoft.com/office/officeart/2005/8/layout/hierarchy2"/>
    <dgm:cxn modelId="{E9B393D5-C79F-4744-B633-F2A8960F5C3A}" type="presParOf" srcId="{BA447167-E9C6-4764-9BC5-718E2A70E08F}" destId="{4FE31340-405F-4D9C-BC00-277A50BD1CBA}" srcOrd="3" destOrd="0" presId="urn:microsoft.com/office/officeart/2005/8/layout/hierarchy2"/>
    <dgm:cxn modelId="{F2062275-37A5-46A1-A237-6EE6F04D84C8}" type="presParOf" srcId="{4FE31340-405F-4D9C-BC00-277A50BD1CBA}" destId="{29D8A984-0C70-49F5-B806-DF64D56CE429}" srcOrd="0" destOrd="0" presId="urn:microsoft.com/office/officeart/2005/8/layout/hierarchy2"/>
    <dgm:cxn modelId="{DD7CEF13-86DC-470C-818F-0280267332B5}" type="presParOf" srcId="{4FE31340-405F-4D9C-BC00-277A50BD1CBA}" destId="{FF0A5193-EB05-4AEC-96F8-0696C760B6A7}" srcOrd="1" destOrd="0" presId="urn:microsoft.com/office/officeart/2005/8/layout/hierarchy2"/>
    <dgm:cxn modelId="{F1B1CFA5-F698-44F9-A85B-96DD70605622}" type="presParOf" srcId="{469A9E3A-3C24-4FE3-8DDE-BA44473AE989}" destId="{E49D973C-8C94-4DBE-A5D3-F0529F390C52}" srcOrd="2" destOrd="0" presId="urn:microsoft.com/office/officeart/2005/8/layout/hierarchy2"/>
    <dgm:cxn modelId="{9265ABB1-32E8-435D-BA94-D4795A0A1079}" type="presParOf" srcId="{E49D973C-8C94-4DBE-A5D3-F0529F390C52}" destId="{2DA31FE9-1DCD-4386-8831-395881359C6B}" srcOrd="0" destOrd="0" presId="urn:microsoft.com/office/officeart/2005/8/layout/hierarchy2"/>
    <dgm:cxn modelId="{5C0A819E-421F-48D4-A270-0C344E920D38}" type="presParOf" srcId="{469A9E3A-3C24-4FE3-8DDE-BA44473AE989}" destId="{057F4219-2910-48A4-A313-BC19E31725BE}" srcOrd="3" destOrd="0" presId="urn:microsoft.com/office/officeart/2005/8/layout/hierarchy2"/>
    <dgm:cxn modelId="{2EF59EDF-3B4A-40B3-97BE-7B741A7C8F43}" type="presParOf" srcId="{057F4219-2910-48A4-A313-BC19E31725BE}" destId="{E4B4BF7D-4778-4F6B-8145-4F34D0534593}" srcOrd="0" destOrd="0" presId="urn:microsoft.com/office/officeart/2005/8/layout/hierarchy2"/>
    <dgm:cxn modelId="{D37E7719-4DE0-4A8E-8F34-0F3D58C33689}" type="presParOf" srcId="{057F4219-2910-48A4-A313-BC19E31725BE}" destId="{56A79774-437B-46C5-9E87-057EB5266C98}" srcOrd="1" destOrd="0" presId="urn:microsoft.com/office/officeart/2005/8/layout/hierarchy2"/>
    <dgm:cxn modelId="{A89B15CF-5E6E-459C-8754-57F9462EB25E}" type="presParOf" srcId="{56A79774-437B-46C5-9E87-057EB5266C98}" destId="{1F7372FE-4C8D-41C2-B275-FC153632BC3D}" srcOrd="0" destOrd="0" presId="urn:microsoft.com/office/officeart/2005/8/layout/hierarchy2"/>
    <dgm:cxn modelId="{AE09F350-C9E7-4A67-9249-6BD3E1DCEE05}" type="presParOf" srcId="{1F7372FE-4C8D-41C2-B275-FC153632BC3D}" destId="{E426795A-3FF4-413E-A58E-9CF958AFA49F}" srcOrd="0" destOrd="0" presId="urn:microsoft.com/office/officeart/2005/8/layout/hierarchy2"/>
    <dgm:cxn modelId="{122D1825-46C7-4658-92A9-8650F1E61BD4}" type="presParOf" srcId="{56A79774-437B-46C5-9E87-057EB5266C98}" destId="{7D128B9A-4616-413C-BB77-2CB2315F4FB8}" srcOrd="1" destOrd="0" presId="urn:microsoft.com/office/officeart/2005/8/layout/hierarchy2"/>
    <dgm:cxn modelId="{E5E69681-92EB-4436-A29C-3D764DE967F5}" type="presParOf" srcId="{7D128B9A-4616-413C-BB77-2CB2315F4FB8}" destId="{F3C93D0C-39C8-4B13-81D6-7FA3DFC622F1}" srcOrd="0" destOrd="0" presId="urn:microsoft.com/office/officeart/2005/8/layout/hierarchy2"/>
    <dgm:cxn modelId="{04380BEA-E30A-4E10-A326-CC713744DC1E}" type="presParOf" srcId="{7D128B9A-4616-413C-BB77-2CB2315F4FB8}" destId="{7635E03D-304E-46D2-9F9E-51EF46201229}" srcOrd="1" destOrd="0" presId="urn:microsoft.com/office/officeart/2005/8/layout/hierarchy2"/>
    <dgm:cxn modelId="{D7D97EA9-17E0-4DA6-B692-EDD3647CC946}" type="presParOf" srcId="{56A79774-437B-46C5-9E87-057EB5266C98}" destId="{A135DD46-76DD-437B-BA96-3BD909CB385D}" srcOrd="2" destOrd="0" presId="urn:microsoft.com/office/officeart/2005/8/layout/hierarchy2"/>
    <dgm:cxn modelId="{826AC4E1-A3E9-4A2C-ADB1-F87987B1E7DD}" type="presParOf" srcId="{A135DD46-76DD-437B-BA96-3BD909CB385D}" destId="{3549C199-2BCF-42FA-9F25-C82FCB68D016}" srcOrd="0" destOrd="0" presId="urn:microsoft.com/office/officeart/2005/8/layout/hierarchy2"/>
    <dgm:cxn modelId="{0B99E823-3ECE-428D-A51B-118F2EC2FAEB}" type="presParOf" srcId="{56A79774-437B-46C5-9E87-057EB5266C98}" destId="{DD6305A7-7EC0-43D1-A5A1-B5F7C5212B4A}" srcOrd="3" destOrd="0" presId="urn:microsoft.com/office/officeart/2005/8/layout/hierarchy2"/>
    <dgm:cxn modelId="{072C1DB4-892A-4325-8950-133C7BA2E0C1}" type="presParOf" srcId="{DD6305A7-7EC0-43D1-A5A1-B5F7C5212B4A}" destId="{691A4E2F-093A-41AA-BC0D-77D284FC8C49}" srcOrd="0" destOrd="0" presId="urn:microsoft.com/office/officeart/2005/8/layout/hierarchy2"/>
    <dgm:cxn modelId="{604D8A67-AF11-4568-8A50-9A737F245FF0}" type="presParOf" srcId="{DD6305A7-7EC0-43D1-A5A1-B5F7C5212B4A}" destId="{05F1F8CD-79A9-4E2E-8158-E3F8B91F078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Membimbing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Dosen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Jumlah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Dosen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Bimbingan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78F74727-DD73-467D-AB09-2E37008C0DBB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Penilasian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dan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Evaluasi</a:t>
          </a:r>
          <a:endParaRPr lang="id-ID" dirty="0">
            <a:latin typeface="Cambria" panose="02040503050406030204" pitchFamily="18" charset="0"/>
          </a:endParaRPr>
        </a:p>
      </dgm:t>
    </dgm:pt>
    <dgm:pt modelId="{9A8BBC1A-0A2A-448A-B7B1-8571F200E3EE}" type="par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27739401-7503-4964-B2B5-F4E38FD2EC43}" type="sib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8899F19-CFD3-4164-BB73-9CFBD72BEB98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Pemenuhan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Pertemuan</a:t>
          </a:r>
          <a:endParaRPr lang="id-ID" dirty="0">
            <a:latin typeface="Cambria" panose="02040503050406030204" pitchFamily="18" charset="0"/>
          </a:endParaRPr>
        </a:p>
      </dgm:t>
    </dgm:pt>
    <dgm:pt modelId="{26C6747E-8113-406C-9A59-97F1C27A081C}" type="parTrans" cxnId="{3132650D-7B37-4DE2-90A2-823D5920576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6905A6B-4888-43C6-8BB4-9ACED2B953FA}" type="sibTrans" cxnId="{3132650D-7B37-4DE2-90A2-823D5920576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390B31E-4F2B-4E98-A0AA-0441204B2E34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Bobot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Penilaian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dan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Eval</a:t>
          </a:r>
          <a:endParaRPr lang="id-ID" dirty="0">
            <a:latin typeface="Cambria" panose="02040503050406030204" pitchFamily="18" charset="0"/>
          </a:endParaRPr>
        </a:p>
      </dgm:t>
    </dgm:pt>
    <dgm:pt modelId="{4574B4D6-45E2-41F6-8C08-C0543F7C8C48}" type="parTrans" cxnId="{D3ED7E84-B331-4D81-9585-D2056F620632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AC4DD578-E2B6-4A95-BFC2-6785F5DD4128}" type="sibTrans" cxnId="{D3ED7E84-B331-4D81-9585-D2056F620632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B51AD84-9CE2-4CD5-9F4D-1DEA34B6BB0A}" type="pres">
      <dgm:prSet presAssocID="{9A8BBC1A-0A2A-448A-B7B1-8571F200E3EE}" presName="parTrans" presStyleLbl="bgSibTrans2D1" presStyleIdx="1" presStyleCnt="4"/>
      <dgm:spPr/>
      <dgm:t>
        <a:bodyPr/>
        <a:lstStyle/>
        <a:p>
          <a:endParaRPr lang="id-ID"/>
        </a:p>
      </dgm:t>
    </dgm:pt>
    <dgm:pt modelId="{E1E6999E-08D6-41FC-AA6F-EACC4089CC50}" type="pres">
      <dgm:prSet presAssocID="{78F74727-DD73-467D-AB09-2E37008C0DB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594AF-5B53-4D1F-A7D6-F3A69C6F22BD}" type="pres">
      <dgm:prSet presAssocID="{26C6747E-8113-406C-9A59-97F1C27A081C}" presName="parTrans" presStyleLbl="bgSibTrans2D1" presStyleIdx="2" presStyleCnt="4"/>
      <dgm:spPr/>
      <dgm:t>
        <a:bodyPr/>
        <a:lstStyle/>
        <a:p>
          <a:endParaRPr lang="id-ID"/>
        </a:p>
      </dgm:t>
    </dgm:pt>
    <dgm:pt modelId="{CB17900F-FC3F-4730-A931-558C167B44B4}" type="pres">
      <dgm:prSet presAssocID="{88899F19-CFD3-4164-BB73-9CFBD72BEB9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E55198-754B-49D5-A5E1-208A81BD6348}" type="pres">
      <dgm:prSet presAssocID="{4574B4D6-45E2-41F6-8C08-C0543F7C8C48}" presName="parTrans" presStyleLbl="bgSibTrans2D1" presStyleIdx="3" presStyleCnt="4"/>
      <dgm:spPr/>
      <dgm:t>
        <a:bodyPr/>
        <a:lstStyle/>
        <a:p>
          <a:endParaRPr lang="id-ID"/>
        </a:p>
      </dgm:t>
    </dgm:pt>
    <dgm:pt modelId="{F555875A-525D-4003-80D4-D3C0B77C0718}" type="pres">
      <dgm:prSet presAssocID="{4390B31E-4F2B-4E98-A0AA-0441204B2E3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ED7E84-B331-4D81-9585-D2056F620632}" srcId="{3E712A03-AAA0-4BA3-809A-E719ECC1DFB2}" destId="{4390B31E-4F2B-4E98-A0AA-0441204B2E34}" srcOrd="3" destOrd="0" parTransId="{4574B4D6-45E2-41F6-8C08-C0543F7C8C48}" sibTransId="{AC4DD578-E2B6-4A95-BFC2-6785F5DD4128}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AB52A580-5800-433E-9F55-BE3D5AA33AC7}" type="presOf" srcId="{4390B31E-4F2B-4E98-A0AA-0441204B2E34}" destId="{F555875A-525D-4003-80D4-D3C0B77C0718}" srcOrd="0" destOrd="0" presId="urn:microsoft.com/office/officeart/2005/8/layout/radial4"/>
    <dgm:cxn modelId="{D6FDAB3B-80D5-4AF6-9A01-2F9218F5844F}" type="presOf" srcId="{DF675216-E2A3-4799-B2FB-F0DBAC9B6AE1}" destId="{B8F4E3C3-FCC1-402E-A64B-C379E05121A2}" srcOrd="0" destOrd="0" presId="urn:microsoft.com/office/officeart/2005/8/layout/radial4"/>
    <dgm:cxn modelId="{3132650D-7B37-4DE2-90A2-823D59205769}" srcId="{3E712A03-AAA0-4BA3-809A-E719ECC1DFB2}" destId="{88899F19-CFD3-4164-BB73-9CFBD72BEB98}" srcOrd="2" destOrd="0" parTransId="{26C6747E-8113-406C-9A59-97F1C27A081C}" sibTransId="{D6905A6B-4888-43C6-8BB4-9ACED2B953FA}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32844747-71D8-4D73-A66B-46C46FF8B984}" type="presOf" srcId="{26C6747E-8113-406C-9A59-97F1C27A081C}" destId="{C3D594AF-5B53-4D1F-A7D6-F3A69C6F22BD}" srcOrd="0" destOrd="0" presId="urn:microsoft.com/office/officeart/2005/8/layout/radial4"/>
    <dgm:cxn modelId="{E26FD32A-474A-4DE8-9A71-482D36DE90E7}" type="presOf" srcId="{78F74727-DD73-467D-AB09-2E37008C0DBB}" destId="{E1E6999E-08D6-41FC-AA6F-EACC4089CC50}" srcOrd="0" destOrd="0" presId="urn:microsoft.com/office/officeart/2005/8/layout/radial4"/>
    <dgm:cxn modelId="{22B2672D-9772-497F-A8DC-9DA72D1D9010}" type="presOf" srcId="{AACE3F4B-5295-4033-9FB0-CA5A54052321}" destId="{9231D281-F234-40AB-B6FF-A7555877F8FE}" srcOrd="0" destOrd="0" presId="urn:microsoft.com/office/officeart/2005/8/layout/radial4"/>
    <dgm:cxn modelId="{B4F82AA7-1173-4A6B-85A9-E25D1B0D9B56}" srcId="{3E712A03-AAA0-4BA3-809A-E719ECC1DFB2}" destId="{78F74727-DD73-467D-AB09-2E37008C0DBB}" srcOrd="1" destOrd="0" parTransId="{9A8BBC1A-0A2A-448A-B7B1-8571F200E3EE}" sibTransId="{27739401-7503-4964-B2B5-F4E38FD2EC43}"/>
    <dgm:cxn modelId="{F2FD70E6-FD1A-4ECE-BB75-85A1FF881C78}" type="presOf" srcId="{9A8BBC1A-0A2A-448A-B7B1-8571F200E3EE}" destId="{BB51AD84-9CE2-4CD5-9F4D-1DEA34B6BB0A}" srcOrd="0" destOrd="0" presId="urn:microsoft.com/office/officeart/2005/8/layout/radial4"/>
    <dgm:cxn modelId="{FA67E3E6-613E-4531-8BB7-6B8EBB506E39}" type="presOf" srcId="{3E712A03-AAA0-4BA3-809A-E719ECC1DFB2}" destId="{C5B3B03F-9C07-4C2B-B01E-588BD2DD0B9A}" srcOrd="0" destOrd="0" presId="urn:microsoft.com/office/officeart/2005/8/layout/radial4"/>
    <dgm:cxn modelId="{58D07BF3-2A98-4B76-AB19-474D0D2CF4B8}" type="presOf" srcId="{88899F19-CFD3-4164-BB73-9CFBD72BEB98}" destId="{CB17900F-FC3F-4730-A931-558C167B44B4}" srcOrd="0" destOrd="0" presId="urn:microsoft.com/office/officeart/2005/8/layout/radial4"/>
    <dgm:cxn modelId="{A89C230E-CA4B-476E-B1DF-2881309B8C76}" type="presOf" srcId="{13820D46-AF4F-45CB-9D9A-CDE59F4BB7FD}" destId="{96F66999-BE52-4828-B5DA-957F56471EBA}" srcOrd="0" destOrd="0" presId="urn:microsoft.com/office/officeart/2005/8/layout/radial4"/>
    <dgm:cxn modelId="{81A77A86-F7C3-4747-81BA-6E489E3531BF}" type="presOf" srcId="{4574B4D6-45E2-41F6-8C08-C0543F7C8C48}" destId="{05E55198-754B-49D5-A5E1-208A81BD6348}" srcOrd="0" destOrd="0" presId="urn:microsoft.com/office/officeart/2005/8/layout/radial4"/>
    <dgm:cxn modelId="{F8A80B46-B279-437D-8442-B90532A48090}" type="presParOf" srcId="{96F66999-BE52-4828-B5DA-957F56471EBA}" destId="{C5B3B03F-9C07-4C2B-B01E-588BD2DD0B9A}" srcOrd="0" destOrd="0" presId="urn:microsoft.com/office/officeart/2005/8/layout/radial4"/>
    <dgm:cxn modelId="{93475BA8-0476-4E1C-AF25-7197A9793395}" type="presParOf" srcId="{96F66999-BE52-4828-B5DA-957F56471EBA}" destId="{9231D281-F234-40AB-B6FF-A7555877F8FE}" srcOrd="1" destOrd="0" presId="urn:microsoft.com/office/officeart/2005/8/layout/radial4"/>
    <dgm:cxn modelId="{85578FC9-AAE2-48B8-8490-3B8BB33DE9C8}" type="presParOf" srcId="{96F66999-BE52-4828-B5DA-957F56471EBA}" destId="{B8F4E3C3-FCC1-402E-A64B-C379E05121A2}" srcOrd="2" destOrd="0" presId="urn:microsoft.com/office/officeart/2005/8/layout/radial4"/>
    <dgm:cxn modelId="{80828F48-F14A-4756-988C-2AAF995D43EE}" type="presParOf" srcId="{96F66999-BE52-4828-B5DA-957F56471EBA}" destId="{BB51AD84-9CE2-4CD5-9F4D-1DEA34B6BB0A}" srcOrd="3" destOrd="0" presId="urn:microsoft.com/office/officeart/2005/8/layout/radial4"/>
    <dgm:cxn modelId="{B210AE32-1B77-4B54-AB3B-8229EF6FB89D}" type="presParOf" srcId="{96F66999-BE52-4828-B5DA-957F56471EBA}" destId="{E1E6999E-08D6-41FC-AA6F-EACC4089CC50}" srcOrd="4" destOrd="0" presId="urn:microsoft.com/office/officeart/2005/8/layout/radial4"/>
    <dgm:cxn modelId="{E76FADBF-CE5D-4ABB-B6D8-FE6680FA651F}" type="presParOf" srcId="{96F66999-BE52-4828-B5DA-957F56471EBA}" destId="{C3D594AF-5B53-4D1F-A7D6-F3A69C6F22BD}" srcOrd="5" destOrd="0" presId="urn:microsoft.com/office/officeart/2005/8/layout/radial4"/>
    <dgm:cxn modelId="{790B1F65-6E42-419B-818C-6749DC4E62B7}" type="presParOf" srcId="{96F66999-BE52-4828-B5DA-957F56471EBA}" destId="{CB17900F-FC3F-4730-A931-558C167B44B4}" srcOrd="6" destOrd="0" presId="urn:microsoft.com/office/officeart/2005/8/layout/radial4"/>
    <dgm:cxn modelId="{8D91E8D3-6E5C-4D13-B5E1-FFA2D627E5CB}" type="presParOf" srcId="{96F66999-BE52-4828-B5DA-957F56471EBA}" destId="{05E55198-754B-49D5-A5E1-208A81BD6348}" srcOrd="7" destOrd="0" presId="urn:microsoft.com/office/officeart/2005/8/layout/radial4"/>
    <dgm:cxn modelId="{0265E167-8242-46F3-9F48-5D0251919F10}" type="presParOf" srcId="{96F66999-BE52-4828-B5DA-957F56471EBA}" destId="{F555875A-525D-4003-80D4-D3C0B77C0718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Menulis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Buku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Nama</a:t>
          </a:r>
          <a:r>
            <a:rPr lang="en-US" baseline="0" dirty="0" smtClean="0">
              <a:latin typeface="Cambria" panose="02040503050406030204" pitchFamily="18" charset="0"/>
            </a:rPr>
            <a:t> </a:t>
          </a:r>
          <a:r>
            <a:rPr lang="en-US" baseline="0" dirty="0" err="1" smtClean="0">
              <a:latin typeface="Cambria" panose="02040503050406030204" pitchFamily="18" charset="0"/>
            </a:rPr>
            <a:t>Kegiatan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78F74727-DD73-467D-AB09-2E37008C0DBB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Judul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Buku</a:t>
          </a:r>
          <a:endParaRPr lang="id-ID" dirty="0">
            <a:latin typeface="Cambria" panose="02040503050406030204" pitchFamily="18" charset="0"/>
          </a:endParaRPr>
        </a:p>
      </dgm:t>
    </dgm:pt>
    <dgm:pt modelId="{9A8BBC1A-0A2A-448A-B7B1-8571F200E3EE}" type="par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27739401-7503-4964-B2B5-F4E38FD2EC43}" type="sib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8899F19-CFD3-4164-BB73-9CFBD72BEB98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Tahapan</a:t>
          </a:r>
          <a:endParaRPr lang="id-ID" dirty="0">
            <a:latin typeface="Cambria" panose="02040503050406030204" pitchFamily="18" charset="0"/>
          </a:endParaRPr>
        </a:p>
      </dgm:t>
    </dgm:pt>
    <dgm:pt modelId="{26C6747E-8113-406C-9A59-97F1C27A081C}" type="parTrans" cxnId="{3132650D-7B37-4DE2-90A2-823D5920576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6905A6B-4888-43C6-8BB4-9ACED2B953FA}" type="sibTrans" cxnId="{3132650D-7B37-4DE2-90A2-823D5920576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B51AD84-9CE2-4CD5-9F4D-1DEA34B6BB0A}" type="pres">
      <dgm:prSet presAssocID="{9A8BBC1A-0A2A-448A-B7B1-8571F200E3EE}" presName="parTrans" presStyleLbl="bgSibTrans2D1" presStyleIdx="1" presStyleCnt="3"/>
      <dgm:spPr/>
      <dgm:t>
        <a:bodyPr/>
        <a:lstStyle/>
        <a:p>
          <a:endParaRPr lang="id-ID"/>
        </a:p>
      </dgm:t>
    </dgm:pt>
    <dgm:pt modelId="{E1E6999E-08D6-41FC-AA6F-EACC4089CC50}" type="pres">
      <dgm:prSet presAssocID="{78F74727-DD73-467D-AB09-2E37008C0DB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594AF-5B53-4D1F-A7D6-F3A69C6F22BD}" type="pres">
      <dgm:prSet presAssocID="{26C6747E-8113-406C-9A59-97F1C27A081C}" presName="parTrans" presStyleLbl="bgSibTrans2D1" presStyleIdx="2" presStyleCnt="3"/>
      <dgm:spPr/>
      <dgm:t>
        <a:bodyPr/>
        <a:lstStyle/>
        <a:p>
          <a:endParaRPr lang="id-ID"/>
        </a:p>
      </dgm:t>
    </dgm:pt>
    <dgm:pt modelId="{CB17900F-FC3F-4730-A931-558C167B44B4}" type="pres">
      <dgm:prSet presAssocID="{88899F19-CFD3-4164-BB73-9CFBD72BEB9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44CE0A-4A82-4AC4-8433-38363FAB0B6C}" type="presOf" srcId="{78F74727-DD73-467D-AB09-2E37008C0DBB}" destId="{E1E6999E-08D6-41FC-AA6F-EACC4089CC50}" srcOrd="0" destOrd="0" presId="urn:microsoft.com/office/officeart/2005/8/layout/radial4"/>
    <dgm:cxn modelId="{172F2CA7-B093-4418-AD6E-AE57D8D46400}" type="presOf" srcId="{DF675216-E2A3-4799-B2FB-F0DBAC9B6AE1}" destId="{B8F4E3C3-FCC1-402E-A64B-C379E05121A2}" srcOrd="0" destOrd="0" presId="urn:microsoft.com/office/officeart/2005/8/layout/radial4"/>
    <dgm:cxn modelId="{B4F82AA7-1173-4A6B-85A9-E25D1B0D9B56}" srcId="{3E712A03-AAA0-4BA3-809A-E719ECC1DFB2}" destId="{78F74727-DD73-467D-AB09-2E37008C0DBB}" srcOrd="1" destOrd="0" parTransId="{9A8BBC1A-0A2A-448A-B7B1-8571F200E3EE}" sibTransId="{27739401-7503-4964-B2B5-F4E38FD2EC43}"/>
    <dgm:cxn modelId="{8F4DAB1D-0D08-4A95-BAA1-FADF9C6BB76C}" type="presOf" srcId="{AACE3F4B-5295-4033-9FB0-CA5A54052321}" destId="{9231D281-F234-40AB-B6FF-A7555877F8FE}" srcOrd="0" destOrd="0" presId="urn:microsoft.com/office/officeart/2005/8/layout/radial4"/>
    <dgm:cxn modelId="{405B6A1D-8194-4E05-9E44-2FF4D24DD260}" type="presOf" srcId="{9A8BBC1A-0A2A-448A-B7B1-8571F200E3EE}" destId="{BB51AD84-9CE2-4CD5-9F4D-1DEA34B6BB0A}" srcOrd="0" destOrd="0" presId="urn:microsoft.com/office/officeart/2005/8/layout/radial4"/>
    <dgm:cxn modelId="{7E12AF28-2B07-4BE6-A1C5-65F73C0F7176}" type="presOf" srcId="{26C6747E-8113-406C-9A59-97F1C27A081C}" destId="{C3D594AF-5B53-4D1F-A7D6-F3A69C6F22BD}" srcOrd="0" destOrd="0" presId="urn:microsoft.com/office/officeart/2005/8/layout/radial4"/>
    <dgm:cxn modelId="{3132650D-7B37-4DE2-90A2-823D59205769}" srcId="{3E712A03-AAA0-4BA3-809A-E719ECC1DFB2}" destId="{88899F19-CFD3-4164-BB73-9CFBD72BEB98}" srcOrd="2" destOrd="0" parTransId="{26C6747E-8113-406C-9A59-97F1C27A081C}" sibTransId="{D6905A6B-4888-43C6-8BB4-9ACED2B953FA}"/>
    <dgm:cxn modelId="{DEDA045A-B4E1-4AAA-9E70-6518E36466A0}" type="presOf" srcId="{13820D46-AF4F-45CB-9D9A-CDE59F4BB7FD}" destId="{96F66999-BE52-4828-B5DA-957F56471EBA}" srcOrd="0" destOrd="0" presId="urn:microsoft.com/office/officeart/2005/8/layout/radial4"/>
    <dgm:cxn modelId="{3A5A0F81-E55A-4DB5-B65A-AEB64658E73A}" type="presOf" srcId="{88899F19-CFD3-4164-BB73-9CFBD72BEB98}" destId="{CB17900F-FC3F-4730-A931-558C167B44B4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3D4A8657-6FA5-4F0F-AA3A-F71B90737D6A}" type="presOf" srcId="{3E712A03-AAA0-4BA3-809A-E719ECC1DFB2}" destId="{C5B3B03F-9C07-4C2B-B01E-588BD2DD0B9A}" srcOrd="0" destOrd="0" presId="urn:microsoft.com/office/officeart/2005/8/layout/radial4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BCB22453-81FC-421D-BE23-F1B8545034DD}" type="presParOf" srcId="{96F66999-BE52-4828-B5DA-957F56471EBA}" destId="{C5B3B03F-9C07-4C2B-B01E-588BD2DD0B9A}" srcOrd="0" destOrd="0" presId="urn:microsoft.com/office/officeart/2005/8/layout/radial4"/>
    <dgm:cxn modelId="{0AF8CB25-63D7-4AEB-BC9C-73EC99492272}" type="presParOf" srcId="{96F66999-BE52-4828-B5DA-957F56471EBA}" destId="{9231D281-F234-40AB-B6FF-A7555877F8FE}" srcOrd="1" destOrd="0" presId="urn:microsoft.com/office/officeart/2005/8/layout/radial4"/>
    <dgm:cxn modelId="{36896843-9BBF-4982-9515-A51687741F26}" type="presParOf" srcId="{96F66999-BE52-4828-B5DA-957F56471EBA}" destId="{B8F4E3C3-FCC1-402E-A64B-C379E05121A2}" srcOrd="2" destOrd="0" presId="urn:microsoft.com/office/officeart/2005/8/layout/radial4"/>
    <dgm:cxn modelId="{F354AF04-B7DB-4D6A-8328-3295526EFAEA}" type="presParOf" srcId="{96F66999-BE52-4828-B5DA-957F56471EBA}" destId="{BB51AD84-9CE2-4CD5-9F4D-1DEA34B6BB0A}" srcOrd="3" destOrd="0" presId="urn:microsoft.com/office/officeart/2005/8/layout/radial4"/>
    <dgm:cxn modelId="{5079750C-1C7D-4D2E-A4C9-247FB1B94598}" type="presParOf" srcId="{96F66999-BE52-4828-B5DA-957F56471EBA}" destId="{E1E6999E-08D6-41FC-AA6F-EACC4089CC50}" srcOrd="4" destOrd="0" presId="urn:microsoft.com/office/officeart/2005/8/layout/radial4"/>
    <dgm:cxn modelId="{275E5AB8-8A02-498E-8986-01E656BC2488}" type="presParOf" srcId="{96F66999-BE52-4828-B5DA-957F56471EBA}" destId="{C3D594AF-5B53-4D1F-A7D6-F3A69C6F22BD}" srcOrd="5" destOrd="0" presId="urn:microsoft.com/office/officeart/2005/8/layout/radial4"/>
    <dgm:cxn modelId="{16A93FFA-40CB-49D4-A604-EBC62CF5D072}" type="presParOf" srcId="{96F66999-BE52-4828-B5DA-957F56471EBA}" destId="{CB17900F-FC3F-4730-A931-558C167B44B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Menerjemah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Buku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Nama</a:t>
          </a:r>
          <a:r>
            <a:rPr lang="en-US" baseline="0" dirty="0" smtClean="0">
              <a:latin typeface="Cambria" panose="02040503050406030204" pitchFamily="18" charset="0"/>
            </a:rPr>
            <a:t> </a:t>
          </a:r>
          <a:r>
            <a:rPr lang="en-US" baseline="0" dirty="0" err="1" smtClean="0">
              <a:latin typeface="Cambria" panose="02040503050406030204" pitchFamily="18" charset="0"/>
            </a:rPr>
            <a:t>Kegiatan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78F74727-DD73-467D-AB09-2E37008C0DBB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Judul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Buku</a:t>
          </a:r>
          <a:endParaRPr lang="id-ID" dirty="0">
            <a:latin typeface="Cambria" panose="02040503050406030204" pitchFamily="18" charset="0"/>
          </a:endParaRPr>
        </a:p>
      </dgm:t>
    </dgm:pt>
    <dgm:pt modelId="{9A8BBC1A-0A2A-448A-B7B1-8571F200E3EE}" type="par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27739401-7503-4964-B2B5-F4E38FD2EC43}" type="sib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8899F19-CFD3-4164-BB73-9CFBD72BEB98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Tahapan</a:t>
          </a:r>
          <a:endParaRPr lang="id-ID" dirty="0">
            <a:latin typeface="Cambria" panose="02040503050406030204" pitchFamily="18" charset="0"/>
          </a:endParaRPr>
        </a:p>
      </dgm:t>
    </dgm:pt>
    <dgm:pt modelId="{26C6747E-8113-406C-9A59-97F1C27A081C}" type="parTrans" cxnId="{3132650D-7B37-4DE2-90A2-823D5920576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6905A6B-4888-43C6-8BB4-9ACED2B953FA}" type="sibTrans" cxnId="{3132650D-7B37-4DE2-90A2-823D5920576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B51AD84-9CE2-4CD5-9F4D-1DEA34B6BB0A}" type="pres">
      <dgm:prSet presAssocID="{9A8BBC1A-0A2A-448A-B7B1-8571F200E3EE}" presName="parTrans" presStyleLbl="bgSibTrans2D1" presStyleIdx="1" presStyleCnt="3"/>
      <dgm:spPr/>
      <dgm:t>
        <a:bodyPr/>
        <a:lstStyle/>
        <a:p>
          <a:endParaRPr lang="id-ID"/>
        </a:p>
      </dgm:t>
    </dgm:pt>
    <dgm:pt modelId="{E1E6999E-08D6-41FC-AA6F-EACC4089CC50}" type="pres">
      <dgm:prSet presAssocID="{78F74727-DD73-467D-AB09-2E37008C0DB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594AF-5B53-4D1F-A7D6-F3A69C6F22BD}" type="pres">
      <dgm:prSet presAssocID="{26C6747E-8113-406C-9A59-97F1C27A081C}" presName="parTrans" presStyleLbl="bgSibTrans2D1" presStyleIdx="2" presStyleCnt="3"/>
      <dgm:spPr/>
      <dgm:t>
        <a:bodyPr/>
        <a:lstStyle/>
        <a:p>
          <a:endParaRPr lang="id-ID"/>
        </a:p>
      </dgm:t>
    </dgm:pt>
    <dgm:pt modelId="{CB17900F-FC3F-4730-A931-558C167B44B4}" type="pres">
      <dgm:prSet presAssocID="{88899F19-CFD3-4164-BB73-9CFBD72BEB9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BC4A8B-93BC-4519-965B-F3343057033D}" type="presOf" srcId="{3E712A03-AAA0-4BA3-809A-E719ECC1DFB2}" destId="{C5B3B03F-9C07-4C2B-B01E-588BD2DD0B9A}" srcOrd="0" destOrd="0" presId="urn:microsoft.com/office/officeart/2005/8/layout/radial4"/>
    <dgm:cxn modelId="{7ED96429-CF24-4561-869B-DCFBD090E955}" type="presOf" srcId="{AACE3F4B-5295-4033-9FB0-CA5A54052321}" destId="{9231D281-F234-40AB-B6FF-A7555877F8FE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3132650D-7B37-4DE2-90A2-823D59205769}" srcId="{3E712A03-AAA0-4BA3-809A-E719ECC1DFB2}" destId="{88899F19-CFD3-4164-BB73-9CFBD72BEB98}" srcOrd="2" destOrd="0" parTransId="{26C6747E-8113-406C-9A59-97F1C27A081C}" sibTransId="{D6905A6B-4888-43C6-8BB4-9ACED2B953FA}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0EF8DA86-5DBB-42BB-A53E-2EC62769B7D4}" type="presOf" srcId="{26C6747E-8113-406C-9A59-97F1C27A081C}" destId="{C3D594AF-5B53-4D1F-A7D6-F3A69C6F22BD}" srcOrd="0" destOrd="0" presId="urn:microsoft.com/office/officeart/2005/8/layout/radial4"/>
    <dgm:cxn modelId="{B4F82AA7-1173-4A6B-85A9-E25D1B0D9B56}" srcId="{3E712A03-AAA0-4BA3-809A-E719ECC1DFB2}" destId="{78F74727-DD73-467D-AB09-2E37008C0DBB}" srcOrd="1" destOrd="0" parTransId="{9A8BBC1A-0A2A-448A-B7B1-8571F200E3EE}" sibTransId="{27739401-7503-4964-B2B5-F4E38FD2EC43}"/>
    <dgm:cxn modelId="{20956DA2-96AC-4307-A553-77319933EB12}" type="presOf" srcId="{9A8BBC1A-0A2A-448A-B7B1-8571F200E3EE}" destId="{BB51AD84-9CE2-4CD5-9F4D-1DEA34B6BB0A}" srcOrd="0" destOrd="0" presId="urn:microsoft.com/office/officeart/2005/8/layout/radial4"/>
    <dgm:cxn modelId="{FB336335-8674-4399-A183-A6DD721E48A2}" type="presOf" srcId="{13820D46-AF4F-45CB-9D9A-CDE59F4BB7FD}" destId="{96F66999-BE52-4828-B5DA-957F56471EBA}" srcOrd="0" destOrd="0" presId="urn:microsoft.com/office/officeart/2005/8/layout/radial4"/>
    <dgm:cxn modelId="{5F7466BC-FEF7-4E83-A98C-0A0CACD27BC3}" type="presOf" srcId="{78F74727-DD73-467D-AB09-2E37008C0DBB}" destId="{E1E6999E-08D6-41FC-AA6F-EACC4089CC50}" srcOrd="0" destOrd="0" presId="urn:microsoft.com/office/officeart/2005/8/layout/radial4"/>
    <dgm:cxn modelId="{2E4F8765-6A72-4924-B511-38C87BB395D9}" type="presOf" srcId="{DF675216-E2A3-4799-B2FB-F0DBAC9B6AE1}" destId="{B8F4E3C3-FCC1-402E-A64B-C379E05121A2}" srcOrd="0" destOrd="0" presId="urn:microsoft.com/office/officeart/2005/8/layout/radial4"/>
    <dgm:cxn modelId="{7DB82829-EA1F-4B6B-BC45-DBC7114A09D1}" type="presOf" srcId="{88899F19-CFD3-4164-BB73-9CFBD72BEB98}" destId="{CB17900F-FC3F-4730-A931-558C167B44B4}" srcOrd="0" destOrd="0" presId="urn:microsoft.com/office/officeart/2005/8/layout/radial4"/>
    <dgm:cxn modelId="{22A113C6-F46B-45AD-A37E-79440ACC6B68}" type="presParOf" srcId="{96F66999-BE52-4828-B5DA-957F56471EBA}" destId="{C5B3B03F-9C07-4C2B-B01E-588BD2DD0B9A}" srcOrd="0" destOrd="0" presId="urn:microsoft.com/office/officeart/2005/8/layout/radial4"/>
    <dgm:cxn modelId="{A98D587D-6A6E-4E05-8394-5683ABE72F1D}" type="presParOf" srcId="{96F66999-BE52-4828-B5DA-957F56471EBA}" destId="{9231D281-F234-40AB-B6FF-A7555877F8FE}" srcOrd="1" destOrd="0" presId="urn:microsoft.com/office/officeart/2005/8/layout/radial4"/>
    <dgm:cxn modelId="{463C8006-DC94-463A-9316-6B54C4443802}" type="presParOf" srcId="{96F66999-BE52-4828-B5DA-957F56471EBA}" destId="{B8F4E3C3-FCC1-402E-A64B-C379E05121A2}" srcOrd="2" destOrd="0" presId="urn:microsoft.com/office/officeart/2005/8/layout/radial4"/>
    <dgm:cxn modelId="{007E27A2-43F4-49B2-B147-C7BDBF4989A3}" type="presParOf" srcId="{96F66999-BE52-4828-B5DA-957F56471EBA}" destId="{BB51AD84-9CE2-4CD5-9F4D-1DEA34B6BB0A}" srcOrd="3" destOrd="0" presId="urn:microsoft.com/office/officeart/2005/8/layout/radial4"/>
    <dgm:cxn modelId="{092AAE6F-54A0-4E45-98D4-D5A56B66B088}" type="presParOf" srcId="{96F66999-BE52-4828-B5DA-957F56471EBA}" destId="{E1E6999E-08D6-41FC-AA6F-EACC4089CC50}" srcOrd="4" destOrd="0" presId="urn:microsoft.com/office/officeart/2005/8/layout/radial4"/>
    <dgm:cxn modelId="{7EB3E60B-7DEF-4286-8690-D53FECAB5908}" type="presParOf" srcId="{96F66999-BE52-4828-B5DA-957F56471EBA}" destId="{C3D594AF-5B53-4D1F-A7D6-F3A69C6F22BD}" srcOrd="5" destOrd="0" presId="urn:microsoft.com/office/officeart/2005/8/layout/radial4"/>
    <dgm:cxn modelId="{C7FBC47C-169C-4A6F-BC76-01763FFE928B}" type="presParOf" srcId="{96F66999-BE52-4828-B5DA-957F56471EBA}" destId="{CB17900F-FC3F-4730-A931-558C167B44B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Menyunting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Buku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Judul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Tulisan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78F74727-DD73-467D-AB09-2E37008C0DBB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Nama Media Massa</a:t>
          </a:r>
          <a:endParaRPr lang="id-ID" dirty="0">
            <a:latin typeface="Cambria" panose="02040503050406030204" pitchFamily="18" charset="0"/>
          </a:endParaRPr>
        </a:p>
      </dgm:t>
    </dgm:pt>
    <dgm:pt modelId="{9A8BBC1A-0A2A-448A-B7B1-8571F200E3EE}" type="par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27739401-7503-4964-B2B5-F4E38FD2EC43}" type="sib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8899F19-CFD3-4164-BB73-9CFBD72BEB98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Bukti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Tulisan</a:t>
          </a:r>
          <a:endParaRPr lang="id-ID" dirty="0">
            <a:latin typeface="Cambria" panose="02040503050406030204" pitchFamily="18" charset="0"/>
          </a:endParaRPr>
        </a:p>
      </dgm:t>
    </dgm:pt>
    <dgm:pt modelId="{26C6747E-8113-406C-9A59-97F1C27A081C}" type="parTrans" cxnId="{3132650D-7B37-4DE2-90A2-823D5920576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6905A6B-4888-43C6-8BB4-9ACED2B953FA}" type="sibTrans" cxnId="{3132650D-7B37-4DE2-90A2-823D59205769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B51AD84-9CE2-4CD5-9F4D-1DEA34B6BB0A}" type="pres">
      <dgm:prSet presAssocID="{9A8BBC1A-0A2A-448A-B7B1-8571F200E3EE}" presName="parTrans" presStyleLbl="bgSibTrans2D1" presStyleIdx="1" presStyleCnt="3"/>
      <dgm:spPr/>
      <dgm:t>
        <a:bodyPr/>
        <a:lstStyle/>
        <a:p>
          <a:endParaRPr lang="id-ID"/>
        </a:p>
      </dgm:t>
    </dgm:pt>
    <dgm:pt modelId="{E1E6999E-08D6-41FC-AA6F-EACC4089CC50}" type="pres">
      <dgm:prSet presAssocID="{78F74727-DD73-467D-AB09-2E37008C0DB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594AF-5B53-4D1F-A7D6-F3A69C6F22BD}" type="pres">
      <dgm:prSet presAssocID="{26C6747E-8113-406C-9A59-97F1C27A081C}" presName="parTrans" presStyleLbl="bgSibTrans2D1" presStyleIdx="2" presStyleCnt="3"/>
      <dgm:spPr/>
      <dgm:t>
        <a:bodyPr/>
        <a:lstStyle/>
        <a:p>
          <a:endParaRPr lang="id-ID"/>
        </a:p>
      </dgm:t>
    </dgm:pt>
    <dgm:pt modelId="{CB17900F-FC3F-4730-A931-558C167B44B4}" type="pres">
      <dgm:prSet presAssocID="{88899F19-CFD3-4164-BB73-9CFBD72BEB9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3132650D-7B37-4DE2-90A2-823D59205769}" srcId="{3E712A03-AAA0-4BA3-809A-E719ECC1DFB2}" destId="{88899F19-CFD3-4164-BB73-9CFBD72BEB98}" srcOrd="2" destOrd="0" parTransId="{26C6747E-8113-406C-9A59-97F1C27A081C}" sibTransId="{D6905A6B-4888-43C6-8BB4-9ACED2B953FA}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C465061B-6146-4788-9144-651E4B6A50B4}" type="presOf" srcId="{AACE3F4B-5295-4033-9FB0-CA5A54052321}" destId="{9231D281-F234-40AB-B6FF-A7555877F8FE}" srcOrd="0" destOrd="0" presId="urn:microsoft.com/office/officeart/2005/8/layout/radial4"/>
    <dgm:cxn modelId="{0AD320AD-54AB-4B8A-9DC5-C6834E88ACD8}" type="presOf" srcId="{88899F19-CFD3-4164-BB73-9CFBD72BEB98}" destId="{CB17900F-FC3F-4730-A931-558C167B44B4}" srcOrd="0" destOrd="0" presId="urn:microsoft.com/office/officeart/2005/8/layout/radial4"/>
    <dgm:cxn modelId="{D0DF8C21-771F-412C-ABD7-667505ED56FC}" type="presOf" srcId="{9A8BBC1A-0A2A-448A-B7B1-8571F200E3EE}" destId="{BB51AD84-9CE2-4CD5-9F4D-1DEA34B6BB0A}" srcOrd="0" destOrd="0" presId="urn:microsoft.com/office/officeart/2005/8/layout/radial4"/>
    <dgm:cxn modelId="{4AABAE0D-1570-4BF8-9B38-5E7C8DCD1D5D}" type="presOf" srcId="{3E712A03-AAA0-4BA3-809A-E719ECC1DFB2}" destId="{C5B3B03F-9C07-4C2B-B01E-588BD2DD0B9A}" srcOrd="0" destOrd="0" presId="urn:microsoft.com/office/officeart/2005/8/layout/radial4"/>
    <dgm:cxn modelId="{B4F82AA7-1173-4A6B-85A9-E25D1B0D9B56}" srcId="{3E712A03-AAA0-4BA3-809A-E719ECC1DFB2}" destId="{78F74727-DD73-467D-AB09-2E37008C0DBB}" srcOrd="1" destOrd="0" parTransId="{9A8BBC1A-0A2A-448A-B7B1-8571F200E3EE}" sibTransId="{27739401-7503-4964-B2B5-F4E38FD2EC43}"/>
    <dgm:cxn modelId="{0734B949-28B1-4E07-AB0B-EE6A1F32BD09}" type="presOf" srcId="{13820D46-AF4F-45CB-9D9A-CDE59F4BB7FD}" destId="{96F66999-BE52-4828-B5DA-957F56471EBA}" srcOrd="0" destOrd="0" presId="urn:microsoft.com/office/officeart/2005/8/layout/radial4"/>
    <dgm:cxn modelId="{52E8810D-02BA-475D-96B1-373091871CDB}" type="presOf" srcId="{26C6747E-8113-406C-9A59-97F1C27A081C}" destId="{C3D594AF-5B53-4D1F-A7D6-F3A69C6F22BD}" srcOrd="0" destOrd="0" presId="urn:microsoft.com/office/officeart/2005/8/layout/radial4"/>
    <dgm:cxn modelId="{27AAA2F6-61AA-479B-90DC-C5B05A755EED}" type="presOf" srcId="{DF675216-E2A3-4799-B2FB-F0DBAC9B6AE1}" destId="{B8F4E3C3-FCC1-402E-A64B-C379E05121A2}" srcOrd="0" destOrd="0" presId="urn:microsoft.com/office/officeart/2005/8/layout/radial4"/>
    <dgm:cxn modelId="{889852F9-DC7F-4587-9DB6-A746A279BA02}" type="presOf" srcId="{78F74727-DD73-467D-AB09-2E37008C0DBB}" destId="{E1E6999E-08D6-41FC-AA6F-EACC4089CC50}" srcOrd="0" destOrd="0" presId="urn:microsoft.com/office/officeart/2005/8/layout/radial4"/>
    <dgm:cxn modelId="{0E40E79A-3C19-4748-A3EC-86B37346F8EB}" type="presParOf" srcId="{96F66999-BE52-4828-B5DA-957F56471EBA}" destId="{C5B3B03F-9C07-4C2B-B01E-588BD2DD0B9A}" srcOrd="0" destOrd="0" presId="urn:microsoft.com/office/officeart/2005/8/layout/radial4"/>
    <dgm:cxn modelId="{3F56DFB7-45F8-4E45-AD02-72E7DB584C79}" type="presParOf" srcId="{96F66999-BE52-4828-B5DA-957F56471EBA}" destId="{9231D281-F234-40AB-B6FF-A7555877F8FE}" srcOrd="1" destOrd="0" presId="urn:microsoft.com/office/officeart/2005/8/layout/radial4"/>
    <dgm:cxn modelId="{8A5C5E9C-D744-4610-B266-B7997AD81DFD}" type="presParOf" srcId="{96F66999-BE52-4828-B5DA-957F56471EBA}" destId="{B8F4E3C3-FCC1-402E-A64B-C379E05121A2}" srcOrd="2" destOrd="0" presId="urn:microsoft.com/office/officeart/2005/8/layout/radial4"/>
    <dgm:cxn modelId="{3AB666E0-1363-4549-B717-E71ABF71A28C}" type="presParOf" srcId="{96F66999-BE52-4828-B5DA-957F56471EBA}" destId="{BB51AD84-9CE2-4CD5-9F4D-1DEA34B6BB0A}" srcOrd="3" destOrd="0" presId="urn:microsoft.com/office/officeart/2005/8/layout/radial4"/>
    <dgm:cxn modelId="{BDF7A02A-0BE0-4D04-86FC-FAD89602AC57}" type="presParOf" srcId="{96F66999-BE52-4828-B5DA-957F56471EBA}" destId="{E1E6999E-08D6-41FC-AA6F-EACC4089CC50}" srcOrd="4" destOrd="0" presId="urn:microsoft.com/office/officeart/2005/8/layout/radial4"/>
    <dgm:cxn modelId="{C661E288-DCD3-402A-AD64-81DCCA28A51B}" type="presParOf" srcId="{96F66999-BE52-4828-B5DA-957F56471EBA}" destId="{C3D594AF-5B53-4D1F-A7D6-F3A69C6F22BD}" srcOrd="5" destOrd="0" presId="urn:microsoft.com/office/officeart/2005/8/layout/radial4"/>
    <dgm:cxn modelId="{DFE95E19-D9EA-4F9A-9216-CDC1F11E4F8F}" type="presParOf" srcId="{96F66999-BE52-4828-B5DA-957F56471EBA}" destId="{CB17900F-FC3F-4730-A931-558C167B44B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Pembina UKM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Nama UKM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78F74727-DD73-467D-AB09-2E37008C0DBB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Laporan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Kegiatan</a:t>
          </a:r>
          <a:r>
            <a:rPr lang="en-US" dirty="0" smtClean="0">
              <a:latin typeface="Cambria" panose="02040503050406030204" pitchFamily="18" charset="0"/>
            </a:rPr>
            <a:t> UKM/Semester</a:t>
          </a:r>
          <a:endParaRPr lang="id-ID" dirty="0">
            <a:latin typeface="Cambria" panose="02040503050406030204" pitchFamily="18" charset="0"/>
          </a:endParaRPr>
        </a:p>
      </dgm:t>
    </dgm:pt>
    <dgm:pt modelId="{9A8BBC1A-0A2A-448A-B7B1-8571F200E3EE}" type="par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27739401-7503-4964-B2B5-F4E38FD2EC43}" type="sib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B51AD84-9CE2-4CD5-9F4D-1DEA34B6BB0A}" type="pres">
      <dgm:prSet presAssocID="{9A8BBC1A-0A2A-448A-B7B1-8571F200E3EE}" presName="parTrans" presStyleLbl="bgSibTrans2D1" presStyleIdx="1" presStyleCnt="2"/>
      <dgm:spPr/>
      <dgm:t>
        <a:bodyPr/>
        <a:lstStyle/>
        <a:p>
          <a:endParaRPr lang="id-ID"/>
        </a:p>
      </dgm:t>
    </dgm:pt>
    <dgm:pt modelId="{E1E6999E-08D6-41FC-AA6F-EACC4089CC50}" type="pres">
      <dgm:prSet presAssocID="{78F74727-DD73-467D-AB09-2E37008C0DB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215C85-1ADC-4DAE-80B8-1C0C3DB83779}" type="presOf" srcId="{13820D46-AF4F-45CB-9D9A-CDE59F4BB7FD}" destId="{96F66999-BE52-4828-B5DA-957F56471EBA}" srcOrd="0" destOrd="0" presId="urn:microsoft.com/office/officeart/2005/8/layout/radial4"/>
    <dgm:cxn modelId="{D00B080D-81EF-41E3-A430-6610C17F9113}" type="presOf" srcId="{78F74727-DD73-467D-AB09-2E37008C0DBB}" destId="{E1E6999E-08D6-41FC-AA6F-EACC4089CC50}" srcOrd="0" destOrd="0" presId="urn:microsoft.com/office/officeart/2005/8/layout/radial4"/>
    <dgm:cxn modelId="{5B53D688-1783-4CF2-969B-3D7D1B906D07}" type="presOf" srcId="{3E712A03-AAA0-4BA3-809A-E719ECC1DFB2}" destId="{C5B3B03F-9C07-4C2B-B01E-588BD2DD0B9A}" srcOrd="0" destOrd="0" presId="urn:microsoft.com/office/officeart/2005/8/layout/radial4"/>
    <dgm:cxn modelId="{B4F82AA7-1173-4A6B-85A9-E25D1B0D9B56}" srcId="{3E712A03-AAA0-4BA3-809A-E719ECC1DFB2}" destId="{78F74727-DD73-467D-AB09-2E37008C0DBB}" srcOrd="1" destOrd="0" parTransId="{9A8BBC1A-0A2A-448A-B7B1-8571F200E3EE}" sibTransId="{27739401-7503-4964-B2B5-F4E38FD2EC43}"/>
    <dgm:cxn modelId="{60FFD6BA-AE65-4427-B4D5-DE1D67EC17E6}" type="presOf" srcId="{AACE3F4B-5295-4033-9FB0-CA5A54052321}" destId="{9231D281-F234-40AB-B6FF-A7555877F8FE}" srcOrd="0" destOrd="0" presId="urn:microsoft.com/office/officeart/2005/8/layout/radial4"/>
    <dgm:cxn modelId="{F99D9955-CB5C-4795-9059-05AA2D4686FE}" type="presOf" srcId="{9A8BBC1A-0A2A-448A-B7B1-8571F200E3EE}" destId="{BB51AD84-9CE2-4CD5-9F4D-1DEA34B6BB0A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E77C9E15-750A-4A77-9CCF-D94E2DA3B53B}" type="presOf" srcId="{DF675216-E2A3-4799-B2FB-F0DBAC9B6AE1}" destId="{B8F4E3C3-FCC1-402E-A64B-C379E05121A2}" srcOrd="0" destOrd="0" presId="urn:microsoft.com/office/officeart/2005/8/layout/radial4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33A73F0F-89AC-4E68-AEE4-138851AE548B}" type="presParOf" srcId="{96F66999-BE52-4828-B5DA-957F56471EBA}" destId="{C5B3B03F-9C07-4C2B-B01E-588BD2DD0B9A}" srcOrd="0" destOrd="0" presId="urn:microsoft.com/office/officeart/2005/8/layout/radial4"/>
    <dgm:cxn modelId="{48EC960A-3FB9-4A69-A849-C44FED4934FE}" type="presParOf" srcId="{96F66999-BE52-4828-B5DA-957F56471EBA}" destId="{9231D281-F234-40AB-B6FF-A7555877F8FE}" srcOrd="1" destOrd="0" presId="urn:microsoft.com/office/officeart/2005/8/layout/radial4"/>
    <dgm:cxn modelId="{0C36F200-D8E8-44D2-ABBB-83BE154F5049}" type="presParOf" srcId="{96F66999-BE52-4828-B5DA-957F56471EBA}" destId="{B8F4E3C3-FCC1-402E-A64B-C379E05121A2}" srcOrd="2" destOrd="0" presId="urn:microsoft.com/office/officeart/2005/8/layout/radial4"/>
    <dgm:cxn modelId="{5A7DC216-31B7-4694-9FD1-A0C785EA8AC7}" type="presParOf" srcId="{96F66999-BE52-4828-B5DA-957F56471EBA}" destId="{BB51AD84-9CE2-4CD5-9F4D-1DEA34B6BB0A}" srcOrd="3" destOrd="0" presId="urn:microsoft.com/office/officeart/2005/8/layout/radial4"/>
    <dgm:cxn modelId="{D14B6C58-896B-4E0C-9CF0-DA36ACECDD10}" type="presParOf" srcId="{96F66999-BE52-4828-B5DA-957F56471EBA}" destId="{E1E6999E-08D6-41FC-AA6F-EACC4089CC50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Pembina </a:t>
          </a:r>
          <a:r>
            <a:rPr lang="en-US" dirty="0" err="1" smtClean="0">
              <a:latin typeface="Cambria" panose="02040503050406030204" pitchFamily="18" charset="0"/>
            </a:rPr>
            <a:t>Kompetisi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Jumlah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Kelompok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78F74727-DD73-467D-AB09-2E37008C0DBB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Surat </a:t>
          </a:r>
          <a:r>
            <a:rPr lang="en-US" dirty="0" err="1" smtClean="0">
              <a:latin typeface="Cambria" panose="02040503050406030204" pitchFamily="18" charset="0"/>
            </a:rPr>
            <a:t>Tugas</a:t>
          </a:r>
          <a:endParaRPr lang="id-ID" dirty="0">
            <a:latin typeface="Cambria" panose="02040503050406030204" pitchFamily="18" charset="0"/>
          </a:endParaRPr>
        </a:p>
      </dgm:t>
    </dgm:pt>
    <dgm:pt modelId="{9A8BBC1A-0A2A-448A-B7B1-8571F200E3EE}" type="par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27739401-7503-4964-B2B5-F4E38FD2EC43}" type="sibTrans" cxnId="{B4F82AA7-1173-4A6B-85A9-E25D1B0D9B5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250B2A5-3D46-468F-952B-1967F3D7323C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Level </a:t>
          </a:r>
          <a:r>
            <a:rPr lang="en-US" dirty="0" err="1" smtClean="0">
              <a:latin typeface="Cambria" panose="02040503050406030204" pitchFamily="18" charset="0"/>
            </a:rPr>
            <a:t>Kompetisi</a:t>
          </a:r>
          <a:endParaRPr lang="id-ID" dirty="0">
            <a:latin typeface="Cambria" panose="02040503050406030204" pitchFamily="18" charset="0"/>
          </a:endParaRPr>
        </a:p>
      </dgm:t>
    </dgm:pt>
    <dgm:pt modelId="{F246EEF6-54A3-4ED7-9652-AE1EC9389E71}" type="parTrans" cxnId="{3656BFEA-A7CE-4035-A68A-8FE98A04795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FC15335-BB9F-4707-BAC1-BA1B7EF4328B}" type="sibTrans" cxnId="{3656BFEA-A7CE-4035-A68A-8FE98A04795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B51AD84-9CE2-4CD5-9F4D-1DEA34B6BB0A}" type="pres">
      <dgm:prSet presAssocID="{9A8BBC1A-0A2A-448A-B7B1-8571F200E3EE}" presName="parTrans" presStyleLbl="bgSibTrans2D1" presStyleIdx="1" presStyleCnt="3"/>
      <dgm:spPr/>
      <dgm:t>
        <a:bodyPr/>
        <a:lstStyle/>
        <a:p>
          <a:endParaRPr lang="id-ID"/>
        </a:p>
      </dgm:t>
    </dgm:pt>
    <dgm:pt modelId="{E1E6999E-08D6-41FC-AA6F-EACC4089CC50}" type="pres">
      <dgm:prSet presAssocID="{78F74727-DD73-467D-AB09-2E37008C0DB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878B7F-1552-4785-9E78-C19E710EAE10}" type="pres">
      <dgm:prSet presAssocID="{F246EEF6-54A3-4ED7-9652-AE1EC9389E71}" presName="parTrans" presStyleLbl="bgSibTrans2D1" presStyleIdx="2" presStyleCnt="3"/>
      <dgm:spPr/>
      <dgm:t>
        <a:bodyPr/>
        <a:lstStyle/>
        <a:p>
          <a:endParaRPr lang="id-ID"/>
        </a:p>
      </dgm:t>
    </dgm:pt>
    <dgm:pt modelId="{C262339C-A81B-4D95-84FC-1326119B5B57}" type="pres">
      <dgm:prSet presAssocID="{0250B2A5-3D46-468F-952B-1967F3D7323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63B43740-43DD-4BB3-B0E9-B48847119163}" type="presOf" srcId="{9A8BBC1A-0A2A-448A-B7B1-8571F200E3EE}" destId="{BB51AD84-9CE2-4CD5-9F4D-1DEA34B6BB0A}" srcOrd="0" destOrd="0" presId="urn:microsoft.com/office/officeart/2005/8/layout/radial4"/>
    <dgm:cxn modelId="{E210BEF8-DF4B-424C-B5AE-79E4D8500BE5}" type="presOf" srcId="{78F74727-DD73-467D-AB09-2E37008C0DBB}" destId="{E1E6999E-08D6-41FC-AA6F-EACC4089CC50}" srcOrd="0" destOrd="0" presId="urn:microsoft.com/office/officeart/2005/8/layout/radial4"/>
    <dgm:cxn modelId="{140BF79C-6C4B-4BA5-BC27-9EBC4CD374FF}" type="presOf" srcId="{0250B2A5-3D46-468F-952B-1967F3D7323C}" destId="{C262339C-A81B-4D95-84FC-1326119B5B57}" srcOrd="0" destOrd="0" presId="urn:microsoft.com/office/officeart/2005/8/layout/radial4"/>
    <dgm:cxn modelId="{B4F82AA7-1173-4A6B-85A9-E25D1B0D9B56}" srcId="{3E712A03-AAA0-4BA3-809A-E719ECC1DFB2}" destId="{78F74727-DD73-467D-AB09-2E37008C0DBB}" srcOrd="1" destOrd="0" parTransId="{9A8BBC1A-0A2A-448A-B7B1-8571F200E3EE}" sibTransId="{27739401-7503-4964-B2B5-F4E38FD2EC43}"/>
    <dgm:cxn modelId="{3656BFEA-A7CE-4035-A68A-8FE98A04795F}" srcId="{3E712A03-AAA0-4BA3-809A-E719ECC1DFB2}" destId="{0250B2A5-3D46-468F-952B-1967F3D7323C}" srcOrd="2" destOrd="0" parTransId="{F246EEF6-54A3-4ED7-9652-AE1EC9389E71}" sibTransId="{EFC15335-BB9F-4707-BAC1-BA1B7EF4328B}"/>
    <dgm:cxn modelId="{C1F7D0B4-00DD-4C26-A1EC-50A0927EFEEA}" type="presOf" srcId="{DF675216-E2A3-4799-B2FB-F0DBAC9B6AE1}" destId="{B8F4E3C3-FCC1-402E-A64B-C379E05121A2}" srcOrd="0" destOrd="0" presId="urn:microsoft.com/office/officeart/2005/8/layout/radial4"/>
    <dgm:cxn modelId="{25ADA5DA-23F5-4F3E-B644-24DD3AF97B87}" type="presOf" srcId="{AACE3F4B-5295-4033-9FB0-CA5A54052321}" destId="{9231D281-F234-40AB-B6FF-A7555877F8FE}" srcOrd="0" destOrd="0" presId="urn:microsoft.com/office/officeart/2005/8/layout/radial4"/>
    <dgm:cxn modelId="{F0869D8C-E963-46B8-BA3B-E73B7D151BB0}" type="presOf" srcId="{13820D46-AF4F-45CB-9D9A-CDE59F4BB7FD}" destId="{96F66999-BE52-4828-B5DA-957F56471EBA}" srcOrd="0" destOrd="0" presId="urn:microsoft.com/office/officeart/2005/8/layout/radial4"/>
    <dgm:cxn modelId="{B5EB24BB-06B1-4520-9384-D14FC18AD9C4}" type="presOf" srcId="{3E712A03-AAA0-4BA3-809A-E719ECC1DFB2}" destId="{C5B3B03F-9C07-4C2B-B01E-588BD2DD0B9A}" srcOrd="0" destOrd="0" presId="urn:microsoft.com/office/officeart/2005/8/layout/radial4"/>
    <dgm:cxn modelId="{E55EA745-356D-41ED-9F31-C401F8824662}" type="presOf" srcId="{F246EEF6-54A3-4ED7-9652-AE1EC9389E71}" destId="{94878B7F-1552-4785-9E78-C19E710EAE10}" srcOrd="0" destOrd="0" presId="urn:microsoft.com/office/officeart/2005/8/layout/radial4"/>
    <dgm:cxn modelId="{AB9C10AF-7131-42D3-9D85-2732FD45435F}" type="presParOf" srcId="{96F66999-BE52-4828-B5DA-957F56471EBA}" destId="{C5B3B03F-9C07-4C2B-B01E-588BD2DD0B9A}" srcOrd="0" destOrd="0" presId="urn:microsoft.com/office/officeart/2005/8/layout/radial4"/>
    <dgm:cxn modelId="{70038F31-FAA5-4F29-A558-4504B3738D2F}" type="presParOf" srcId="{96F66999-BE52-4828-B5DA-957F56471EBA}" destId="{9231D281-F234-40AB-B6FF-A7555877F8FE}" srcOrd="1" destOrd="0" presId="urn:microsoft.com/office/officeart/2005/8/layout/radial4"/>
    <dgm:cxn modelId="{D926289B-B7E7-4E84-8FF4-0CC518232DFA}" type="presParOf" srcId="{96F66999-BE52-4828-B5DA-957F56471EBA}" destId="{B8F4E3C3-FCC1-402E-A64B-C379E05121A2}" srcOrd="2" destOrd="0" presId="urn:microsoft.com/office/officeart/2005/8/layout/radial4"/>
    <dgm:cxn modelId="{C55E85D9-66EB-4BCA-B0D6-74D570573743}" type="presParOf" srcId="{96F66999-BE52-4828-B5DA-957F56471EBA}" destId="{BB51AD84-9CE2-4CD5-9F4D-1DEA34B6BB0A}" srcOrd="3" destOrd="0" presId="urn:microsoft.com/office/officeart/2005/8/layout/radial4"/>
    <dgm:cxn modelId="{241FB325-1FFF-464D-B091-9D7D47D6AEF5}" type="presParOf" srcId="{96F66999-BE52-4828-B5DA-957F56471EBA}" destId="{E1E6999E-08D6-41FC-AA6F-EACC4089CC50}" srcOrd="4" destOrd="0" presId="urn:microsoft.com/office/officeart/2005/8/layout/radial4"/>
    <dgm:cxn modelId="{88F26102-06E8-4E11-9402-E3B258A25101}" type="presParOf" srcId="{96F66999-BE52-4828-B5DA-957F56471EBA}" destId="{94878B7F-1552-4785-9E78-C19E710EAE10}" srcOrd="5" destOrd="0" presId="urn:microsoft.com/office/officeart/2005/8/layout/radial4"/>
    <dgm:cxn modelId="{40944DEE-E39F-45E9-A4F6-EA1ABB5CE29F}" type="presParOf" srcId="{96F66999-BE52-4828-B5DA-957F56471EBA}" destId="{C262339C-A81B-4D95-84FC-1326119B5B57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err="1" smtClean="0"/>
            <a:t>Organisasi</a:t>
          </a:r>
          <a:r>
            <a:rPr lang="en-US" dirty="0" smtClean="0"/>
            <a:t> </a:t>
          </a:r>
          <a:r>
            <a:rPr lang="en-US" dirty="0" err="1" smtClean="0"/>
            <a:t>Sosial</a:t>
          </a:r>
          <a:r>
            <a:rPr lang="en-US" dirty="0" smtClean="0"/>
            <a:t> Intern</a:t>
          </a:r>
          <a:endParaRPr lang="id-ID" dirty="0"/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/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/>
        </a:p>
      </dgm:t>
    </dgm:pt>
    <dgm:pt modelId="{DF675216-E2A3-4799-B2FB-F0DBAC9B6AE1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Nama Organisasi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/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/>
        </a:p>
      </dgm:t>
    </dgm:pt>
    <dgm:pt modelId="{0250B2A5-3D46-468F-952B-1967F3D7323C}">
      <dgm:prSet phldrT="[Text]"/>
      <dgm:spPr/>
      <dgm:t>
        <a:bodyPr/>
        <a:lstStyle/>
        <a:p>
          <a:r>
            <a:rPr lang="id-ID" dirty="0" smtClean="0"/>
            <a:t>Laporan Kegiatan/Semester</a:t>
          </a:r>
          <a:endParaRPr lang="id-ID" dirty="0"/>
        </a:p>
      </dgm:t>
    </dgm:pt>
    <dgm:pt modelId="{F246EEF6-54A3-4ED7-9652-AE1EC9389E71}" type="parTrans" cxnId="{3656BFEA-A7CE-4035-A68A-8FE98A04795F}">
      <dgm:prSet/>
      <dgm:spPr/>
      <dgm:t>
        <a:bodyPr/>
        <a:lstStyle/>
        <a:p>
          <a:endParaRPr lang="en-US"/>
        </a:p>
      </dgm:t>
    </dgm:pt>
    <dgm:pt modelId="{EFC15335-BB9F-4707-BAC1-BA1B7EF4328B}" type="sibTrans" cxnId="{3656BFEA-A7CE-4035-A68A-8FE98A04795F}">
      <dgm:prSet/>
      <dgm:spPr/>
      <dgm:t>
        <a:bodyPr/>
        <a:lstStyle/>
        <a:p>
          <a:endParaRPr lang="en-US"/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4878B7F-1552-4785-9E78-C19E710EAE10}" type="pres">
      <dgm:prSet presAssocID="{F246EEF6-54A3-4ED7-9652-AE1EC9389E71}" presName="parTrans" presStyleLbl="bgSibTrans2D1" presStyleIdx="1" presStyleCnt="2"/>
      <dgm:spPr/>
      <dgm:t>
        <a:bodyPr/>
        <a:lstStyle/>
        <a:p>
          <a:endParaRPr lang="id-ID"/>
        </a:p>
      </dgm:t>
    </dgm:pt>
    <dgm:pt modelId="{C262339C-A81B-4D95-84FC-1326119B5B57}" type="pres">
      <dgm:prSet presAssocID="{0250B2A5-3D46-468F-952B-1967F3D7323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680EF8-167E-4FF5-B50A-0AED14B0CA66}" type="presOf" srcId="{F246EEF6-54A3-4ED7-9652-AE1EC9389E71}" destId="{94878B7F-1552-4785-9E78-C19E710EAE10}" srcOrd="0" destOrd="0" presId="urn:microsoft.com/office/officeart/2005/8/layout/radial4"/>
    <dgm:cxn modelId="{0F6F1434-C0B5-4F53-990A-BFAC7B24F016}" type="presOf" srcId="{13820D46-AF4F-45CB-9D9A-CDE59F4BB7FD}" destId="{96F66999-BE52-4828-B5DA-957F56471EBA}" srcOrd="0" destOrd="0" presId="urn:microsoft.com/office/officeart/2005/8/layout/radial4"/>
    <dgm:cxn modelId="{3656BFEA-A7CE-4035-A68A-8FE98A04795F}" srcId="{3E712A03-AAA0-4BA3-809A-E719ECC1DFB2}" destId="{0250B2A5-3D46-468F-952B-1967F3D7323C}" srcOrd="1" destOrd="0" parTransId="{F246EEF6-54A3-4ED7-9652-AE1EC9389E71}" sibTransId="{EFC15335-BB9F-4707-BAC1-BA1B7EF4328B}"/>
    <dgm:cxn modelId="{2A722827-447F-4669-9100-EA8297B34113}" type="presOf" srcId="{AACE3F4B-5295-4033-9FB0-CA5A54052321}" destId="{9231D281-F234-40AB-B6FF-A7555877F8FE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A618F56E-A654-4CB5-9463-6E4B9AD7AB99}" type="presOf" srcId="{0250B2A5-3D46-468F-952B-1967F3D7323C}" destId="{C262339C-A81B-4D95-84FC-1326119B5B57}" srcOrd="0" destOrd="0" presId="urn:microsoft.com/office/officeart/2005/8/layout/radial4"/>
    <dgm:cxn modelId="{3728C2C5-395B-4394-9E58-9BDD93C33A6E}" type="presOf" srcId="{3E712A03-AAA0-4BA3-809A-E719ECC1DFB2}" destId="{C5B3B03F-9C07-4C2B-B01E-588BD2DD0B9A}" srcOrd="0" destOrd="0" presId="urn:microsoft.com/office/officeart/2005/8/layout/radial4"/>
    <dgm:cxn modelId="{D9665195-DAD0-440A-B3C8-826CB50A80BF}" type="presOf" srcId="{DF675216-E2A3-4799-B2FB-F0DBAC9B6AE1}" destId="{B8F4E3C3-FCC1-402E-A64B-C379E05121A2}" srcOrd="0" destOrd="0" presId="urn:microsoft.com/office/officeart/2005/8/layout/radial4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31000F19-579F-4A79-83AD-C2E6B69F9E09}" type="presParOf" srcId="{96F66999-BE52-4828-B5DA-957F56471EBA}" destId="{C5B3B03F-9C07-4C2B-B01E-588BD2DD0B9A}" srcOrd="0" destOrd="0" presId="urn:microsoft.com/office/officeart/2005/8/layout/radial4"/>
    <dgm:cxn modelId="{71D99B8B-5065-41EA-808A-BDDD4597D331}" type="presParOf" srcId="{96F66999-BE52-4828-B5DA-957F56471EBA}" destId="{9231D281-F234-40AB-B6FF-A7555877F8FE}" srcOrd="1" destOrd="0" presId="urn:microsoft.com/office/officeart/2005/8/layout/radial4"/>
    <dgm:cxn modelId="{7890E568-B6D7-4434-8CEF-FE7B2C8CAAD8}" type="presParOf" srcId="{96F66999-BE52-4828-B5DA-957F56471EBA}" destId="{B8F4E3C3-FCC1-402E-A64B-C379E05121A2}" srcOrd="2" destOrd="0" presId="urn:microsoft.com/office/officeart/2005/8/layout/radial4"/>
    <dgm:cxn modelId="{FB5E27BA-424C-418D-A927-353A6424A70D}" type="presParOf" srcId="{96F66999-BE52-4828-B5DA-957F56471EBA}" destId="{94878B7F-1552-4785-9E78-C19E710EAE10}" srcOrd="3" destOrd="0" presId="urn:microsoft.com/office/officeart/2005/8/layout/radial4"/>
    <dgm:cxn modelId="{6F499E89-AD33-4AC6-9F26-A13EDAB2EB76}" type="presParOf" srcId="{96F66999-BE52-4828-B5DA-957F56471EBA}" destId="{C262339C-A81B-4D95-84FC-1326119B5B5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Non </a:t>
          </a:r>
          <a:r>
            <a:rPr lang="en-US" dirty="0" err="1" smtClean="0">
              <a:latin typeface="Cambria" panose="02040503050406030204" pitchFamily="18" charset="0"/>
            </a:rPr>
            <a:t>Struktural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Jabatan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0250B2A5-3D46-468F-952B-1967F3D7323C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Laporan Pencapaian</a:t>
          </a:r>
          <a:endParaRPr lang="id-ID" dirty="0">
            <a:latin typeface="Cambria" panose="02040503050406030204" pitchFamily="18" charset="0"/>
          </a:endParaRPr>
        </a:p>
      </dgm:t>
    </dgm:pt>
    <dgm:pt modelId="{F246EEF6-54A3-4ED7-9652-AE1EC9389E71}" type="parTrans" cxnId="{3656BFEA-A7CE-4035-A68A-8FE98A04795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FC15335-BB9F-4707-BAC1-BA1B7EF4328B}" type="sibTrans" cxnId="{3656BFEA-A7CE-4035-A68A-8FE98A04795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4878B7F-1552-4785-9E78-C19E710EAE10}" type="pres">
      <dgm:prSet presAssocID="{F246EEF6-54A3-4ED7-9652-AE1EC9389E71}" presName="parTrans" presStyleLbl="bgSibTrans2D1" presStyleIdx="1" presStyleCnt="2"/>
      <dgm:spPr/>
      <dgm:t>
        <a:bodyPr/>
        <a:lstStyle/>
        <a:p>
          <a:endParaRPr lang="id-ID"/>
        </a:p>
      </dgm:t>
    </dgm:pt>
    <dgm:pt modelId="{C262339C-A81B-4D95-84FC-1326119B5B57}" type="pres">
      <dgm:prSet presAssocID="{0250B2A5-3D46-468F-952B-1967F3D7323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53CBFE-C1E4-4E8D-88FB-7AC796F75A0F}" type="presOf" srcId="{0250B2A5-3D46-468F-952B-1967F3D7323C}" destId="{C262339C-A81B-4D95-84FC-1326119B5B57}" srcOrd="0" destOrd="0" presId="urn:microsoft.com/office/officeart/2005/8/layout/radial4"/>
    <dgm:cxn modelId="{B3B04910-6388-436C-BE02-A578C773053E}" type="presOf" srcId="{13820D46-AF4F-45CB-9D9A-CDE59F4BB7FD}" destId="{96F66999-BE52-4828-B5DA-957F56471EBA}" srcOrd="0" destOrd="0" presId="urn:microsoft.com/office/officeart/2005/8/layout/radial4"/>
    <dgm:cxn modelId="{ECE110D3-6875-4951-8A90-ABC60D3F2591}" type="presOf" srcId="{F246EEF6-54A3-4ED7-9652-AE1EC9389E71}" destId="{94878B7F-1552-4785-9E78-C19E710EAE10}" srcOrd="0" destOrd="0" presId="urn:microsoft.com/office/officeart/2005/8/layout/radial4"/>
    <dgm:cxn modelId="{336A0E61-8196-4846-A27F-69F209D018DF}" type="presOf" srcId="{AACE3F4B-5295-4033-9FB0-CA5A54052321}" destId="{9231D281-F234-40AB-B6FF-A7555877F8FE}" srcOrd="0" destOrd="0" presId="urn:microsoft.com/office/officeart/2005/8/layout/radial4"/>
    <dgm:cxn modelId="{3656BFEA-A7CE-4035-A68A-8FE98A04795F}" srcId="{3E712A03-AAA0-4BA3-809A-E719ECC1DFB2}" destId="{0250B2A5-3D46-468F-952B-1967F3D7323C}" srcOrd="1" destOrd="0" parTransId="{F246EEF6-54A3-4ED7-9652-AE1EC9389E71}" sibTransId="{EFC15335-BB9F-4707-BAC1-BA1B7EF4328B}"/>
    <dgm:cxn modelId="{D19F433A-52D5-40D3-96F8-4249177339AB}" type="presOf" srcId="{DF675216-E2A3-4799-B2FB-F0DBAC9B6AE1}" destId="{B8F4E3C3-FCC1-402E-A64B-C379E05121A2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2071426D-E49D-4DCE-9EB0-DDD18359C9B1}" type="presOf" srcId="{3E712A03-AAA0-4BA3-809A-E719ECC1DFB2}" destId="{C5B3B03F-9C07-4C2B-B01E-588BD2DD0B9A}" srcOrd="0" destOrd="0" presId="urn:microsoft.com/office/officeart/2005/8/layout/radial4"/>
    <dgm:cxn modelId="{B8490D56-52D4-4218-AECA-A46277B8C3C6}" type="presParOf" srcId="{96F66999-BE52-4828-B5DA-957F56471EBA}" destId="{C5B3B03F-9C07-4C2B-B01E-588BD2DD0B9A}" srcOrd="0" destOrd="0" presId="urn:microsoft.com/office/officeart/2005/8/layout/radial4"/>
    <dgm:cxn modelId="{3ABB21E8-BD6B-430C-ACB9-78283EE9DD8A}" type="presParOf" srcId="{96F66999-BE52-4828-B5DA-957F56471EBA}" destId="{9231D281-F234-40AB-B6FF-A7555877F8FE}" srcOrd="1" destOrd="0" presId="urn:microsoft.com/office/officeart/2005/8/layout/radial4"/>
    <dgm:cxn modelId="{1AD9FC01-4D9F-4AEC-9A22-D2AF282BDA1B}" type="presParOf" srcId="{96F66999-BE52-4828-B5DA-957F56471EBA}" destId="{B8F4E3C3-FCC1-402E-A64B-C379E05121A2}" srcOrd="2" destOrd="0" presId="urn:microsoft.com/office/officeart/2005/8/layout/radial4"/>
    <dgm:cxn modelId="{D1DBF8A9-AB25-4FD5-B3CC-34EB2452B240}" type="presParOf" srcId="{96F66999-BE52-4828-B5DA-957F56471EBA}" destId="{94878B7F-1552-4785-9E78-C19E710EAE10}" srcOrd="3" destOrd="0" presId="urn:microsoft.com/office/officeart/2005/8/layout/radial4"/>
    <dgm:cxn modelId="{CAAAED7C-4BEF-41CE-9451-1AA7DF73FB00}" type="presParOf" srcId="{96F66999-BE52-4828-B5DA-957F56471EBA}" destId="{C262339C-A81B-4D95-84FC-1326119B5B5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Tugas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Almamater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Tugas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Penunjang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0250B2A5-3D46-468F-952B-1967F3D7323C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Penyelenggara</a:t>
          </a:r>
          <a:endParaRPr lang="id-ID" dirty="0">
            <a:latin typeface="Cambria" panose="02040503050406030204" pitchFamily="18" charset="0"/>
          </a:endParaRPr>
        </a:p>
      </dgm:t>
    </dgm:pt>
    <dgm:pt modelId="{F246EEF6-54A3-4ED7-9652-AE1EC9389E71}" type="parTrans" cxnId="{3656BFEA-A7CE-4035-A68A-8FE98A04795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FC15335-BB9F-4707-BAC1-BA1B7EF4328B}" type="sibTrans" cxnId="{3656BFEA-A7CE-4035-A68A-8FE98A04795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394EA367-C64F-40E5-A0B6-7F6C8B693220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Laporan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Pencapaian</a:t>
          </a:r>
          <a:endParaRPr lang="id-ID" dirty="0">
            <a:latin typeface="Cambria" panose="02040503050406030204" pitchFamily="18" charset="0"/>
          </a:endParaRPr>
        </a:p>
      </dgm:t>
    </dgm:pt>
    <dgm:pt modelId="{E011BF9D-B669-4BBC-BEC5-17BE494240E3}" type="parTrans" cxnId="{B6038418-73A5-45ED-A405-5297A01386CA}">
      <dgm:prSet/>
      <dgm:spPr/>
      <dgm:t>
        <a:bodyPr/>
        <a:lstStyle/>
        <a:p>
          <a:endParaRPr lang="en-GB">
            <a:latin typeface="Cambria" panose="02040503050406030204" pitchFamily="18" charset="0"/>
          </a:endParaRPr>
        </a:p>
      </dgm:t>
    </dgm:pt>
    <dgm:pt modelId="{CFACD8F1-BBC6-4DA4-8A15-4203A3D16B8A}" type="sibTrans" cxnId="{B6038418-73A5-45ED-A405-5297A01386CA}">
      <dgm:prSet/>
      <dgm:spPr/>
      <dgm:t>
        <a:bodyPr/>
        <a:lstStyle/>
        <a:p>
          <a:endParaRPr lang="en-GB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4878B7F-1552-4785-9E78-C19E710EAE10}" type="pres">
      <dgm:prSet presAssocID="{F246EEF6-54A3-4ED7-9652-AE1EC9389E71}" presName="parTrans" presStyleLbl="bgSibTrans2D1" presStyleIdx="1" presStyleCnt="3"/>
      <dgm:spPr/>
      <dgm:t>
        <a:bodyPr/>
        <a:lstStyle/>
        <a:p>
          <a:endParaRPr lang="id-ID"/>
        </a:p>
      </dgm:t>
    </dgm:pt>
    <dgm:pt modelId="{C262339C-A81B-4D95-84FC-1326119B5B57}" type="pres">
      <dgm:prSet presAssocID="{0250B2A5-3D46-468F-952B-1967F3D7323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9FC7B-930F-4AE6-A53E-A95D46E039AD}" type="pres">
      <dgm:prSet presAssocID="{E011BF9D-B669-4BBC-BEC5-17BE494240E3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A87D13AB-8D73-4AD2-9072-7AF291E20F39}" type="pres">
      <dgm:prSet presAssocID="{394EA367-C64F-40E5-A0B6-7F6C8B69322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9BB86D6-80FE-4F0B-883D-5C3CE5FEED78}" type="presOf" srcId="{DF675216-E2A3-4799-B2FB-F0DBAC9B6AE1}" destId="{B8F4E3C3-FCC1-402E-A64B-C379E05121A2}" srcOrd="0" destOrd="0" presId="urn:microsoft.com/office/officeart/2005/8/layout/radial4"/>
    <dgm:cxn modelId="{B5F5D15B-9201-4917-8DD4-06FA87F2039C}" type="presOf" srcId="{F246EEF6-54A3-4ED7-9652-AE1EC9389E71}" destId="{94878B7F-1552-4785-9E78-C19E710EAE10}" srcOrd="0" destOrd="0" presId="urn:microsoft.com/office/officeart/2005/8/layout/radial4"/>
    <dgm:cxn modelId="{B6038418-73A5-45ED-A405-5297A01386CA}" srcId="{3E712A03-AAA0-4BA3-809A-E719ECC1DFB2}" destId="{394EA367-C64F-40E5-A0B6-7F6C8B693220}" srcOrd="2" destOrd="0" parTransId="{E011BF9D-B669-4BBC-BEC5-17BE494240E3}" sibTransId="{CFACD8F1-BBC6-4DA4-8A15-4203A3D16B8A}"/>
    <dgm:cxn modelId="{BF6A7EAA-6019-4E97-B380-378E1E7D63C0}" type="presOf" srcId="{AACE3F4B-5295-4033-9FB0-CA5A54052321}" destId="{9231D281-F234-40AB-B6FF-A7555877F8FE}" srcOrd="0" destOrd="0" presId="urn:microsoft.com/office/officeart/2005/8/layout/radial4"/>
    <dgm:cxn modelId="{E5175713-E6B3-4A91-B0C5-E9FAAD25660B}" type="presOf" srcId="{E011BF9D-B669-4BBC-BEC5-17BE494240E3}" destId="{0039FC7B-930F-4AE6-A53E-A95D46E039AD}" srcOrd="0" destOrd="0" presId="urn:microsoft.com/office/officeart/2005/8/layout/radial4"/>
    <dgm:cxn modelId="{3656BFEA-A7CE-4035-A68A-8FE98A04795F}" srcId="{3E712A03-AAA0-4BA3-809A-E719ECC1DFB2}" destId="{0250B2A5-3D46-468F-952B-1967F3D7323C}" srcOrd="1" destOrd="0" parTransId="{F246EEF6-54A3-4ED7-9652-AE1EC9389E71}" sibTransId="{EFC15335-BB9F-4707-BAC1-BA1B7EF4328B}"/>
    <dgm:cxn modelId="{92720AB7-0864-47A2-956D-30235C4CE45B}" type="presOf" srcId="{3E712A03-AAA0-4BA3-809A-E719ECC1DFB2}" destId="{C5B3B03F-9C07-4C2B-B01E-588BD2DD0B9A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5044DA2C-73AB-42E8-B396-C52A8D794396}" type="presOf" srcId="{394EA367-C64F-40E5-A0B6-7F6C8B693220}" destId="{A87D13AB-8D73-4AD2-9072-7AF291E20F39}" srcOrd="0" destOrd="0" presId="urn:microsoft.com/office/officeart/2005/8/layout/radial4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FE21920F-7DF3-43C7-B3AD-01A3745BB257}" type="presOf" srcId="{0250B2A5-3D46-468F-952B-1967F3D7323C}" destId="{C262339C-A81B-4D95-84FC-1326119B5B57}" srcOrd="0" destOrd="0" presId="urn:microsoft.com/office/officeart/2005/8/layout/radial4"/>
    <dgm:cxn modelId="{C2CA1530-1D82-47C0-ADF5-D3C3F75E5C16}" type="presOf" srcId="{13820D46-AF4F-45CB-9D9A-CDE59F4BB7FD}" destId="{96F66999-BE52-4828-B5DA-957F56471EBA}" srcOrd="0" destOrd="0" presId="urn:microsoft.com/office/officeart/2005/8/layout/radial4"/>
    <dgm:cxn modelId="{575C5AD7-42D8-4DCF-BEB7-90E9E726DDBA}" type="presParOf" srcId="{96F66999-BE52-4828-B5DA-957F56471EBA}" destId="{C5B3B03F-9C07-4C2B-B01E-588BD2DD0B9A}" srcOrd="0" destOrd="0" presId="urn:microsoft.com/office/officeart/2005/8/layout/radial4"/>
    <dgm:cxn modelId="{32C2ED91-9D13-4181-BBDC-C3DD391F9F64}" type="presParOf" srcId="{96F66999-BE52-4828-B5DA-957F56471EBA}" destId="{9231D281-F234-40AB-B6FF-A7555877F8FE}" srcOrd="1" destOrd="0" presId="urn:microsoft.com/office/officeart/2005/8/layout/radial4"/>
    <dgm:cxn modelId="{60126E6C-F243-4D71-ACCF-C8D26EE309AB}" type="presParOf" srcId="{96F66999-BE52-4828-B5DA-957F56471EBA}" destId="{B8F4E3C3-FCC1-402E-A64B-C379E05121A2}" srcOrd="2" destOrd="0" presId="urn:microsoft.com/office/officeart/2005/8/layout/radial4"/>
    <dgm:cxn modelId="{BEC30262-9BEF-4373-9AF2-2380E606915F}" type="presParOf" srcId="{96F66999-BE52-4828-B5DA-957F56471EBA}" destId="{94878B7F-1552-4785-9E78-C19E710EAE10}" srcOrd="3" destOrd="0" presId="urn:microsoft.com/office/officeart/2005/8/layout/radial4"/>
    <dgm:cxn modelId="{0258392B-C7A0-4FF2-B036-25187E5B8439}" type="presParOf" srcId="{96F66999-BE52-4828-B5DA-957F56471EBA}" destId="{C262339C-A81B-4D95-84FC-1326119B5B57}" srcOrd="4" destOrd="0" presId="urn:microsoft.com/office/officeart/2005/8/layout/radial4"/>
    <dgm:cxn modelId="{235C9B47-E7EB-4E6C-9F34-EA961AF91D34}" type="presParOf" srcId="{96F66999-BE52-4828-B5DA-957F56471EBA}" destId="{0039FC7B-930F-4AE6-A53E-A95D46E039AD}" srcOrd="5" destOrd="0" presId="urn:microsoft.com/office/officeart/2005/8/layout/radial4"/>
    <dgm:cxn modelId="{5157CD8A-3F56-4C82-9065-60CC57DE7AD2}" type="presParOf" srcId="{96F66999-BE52-4828-B5DA-957F56471EBA}" destId="{A87D13AB-8D73-4AD2-9072-7AF291E20F39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3820D46-AF4F-45CB-9D9A-CDE59F4BB7F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E712A03-AAA0-4BA3-809A-E719ECC1DFB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Pelatihan</a:t>
          </a:r>
          <a:endParaRPr lang="id-ID" dirty="0">
            <a:latin typeface="Cambria" panose="02040503050406030204" pitchFamily="18" charset="0"/>
          </a:endParaRPr>
        </a:p>
      </dgm:t>
    </dgm:pt>
    <dgm:pt modelId="{10507EEF-9EF0-4544-851A-DDD691AC9B48}" type="par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1487584E-7306-4AEC-ACAD-A96342BE79C2}" type="sibTrans" cxnId="{A45741C9-328B-4047-A15D-DB815A9F0FD2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DF675216-E2A3-4799-B2FB-F0DBAC9B6AE1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Jenis Pelatihan</a:t>
          </a:r>
          <a:endParaRPr lang="id-ID" dirty="0">
            <a:latin typeface="Cambria" panose="02040503050406030204" pitchFamily="18" charset="0"/>
          </a:endParaRPr>
        </a:p>
      </dgm:t>
    </dgm:pt>
    <dgm:pt modelId="{AACE3F4B-5295-4033-9FB0-CA5A54052321}" type="par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3979E4E-619A-4CC3-92B6-7F5917E56C20}" type="sibTrans" cxnId="{727564D8-4D2B-4FAF-8393-D91A59F3CC3D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0250B2A5-3D46-468F-952B-1967F3D7323C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Surat Tugas</a:t>
          </a:r>
          <a:endParaRPr lang="id-ID" dirty="0">
            <a:latin typeface="Cambria" panose="02040503050406030204" pitchFamily="18" charset="0"/>
          </a:endParaRPr>
        </a:p>
      </dgm:t>
    </dgm:pt>
    <dgm:pt modelId="{F246EEF6-54A3-4ED7-9652-AE1EC9389E71}" type="parTrans" cxnId="{3656BFEA-A7CE-4035-A68A-8FE98A04795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FC15335-BB9F-4707-BAC1-BA1B7EF4328B}" type="sibTrans" cxnId="{3656BFEA-A7CE-4035-A68A-8FE98A04795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AA2338B-88F5-40F2-A1E0-43C4AF06F8D4}">
      <dgm:prSet phldrT="[Text]"/>
      <dgm:spPr/>
      <dgm:t>
        <a:bodyPr/>
        <a:lstStyle/>
        <a:p>
          <a:r>
            <a:rPr lang="id-ID" dirty="0" smtClean="0">
              <a:latin typeface="Cambria" panose="02040503050406030204" pitchFamily="18" charset="0"/>
            </a:rPr>
            <a:t>Kelulusan/Sertifikat</a:t>
          </a:r>
          <a:endParaRPr lang="id-ID" dirty="0">
            <a:latin typeface="Cambria" panose="02040503050406030204" pitchFamily="18" charset="0"/>
          </a:endParaRPr>
        </a:p>
      </dgm:t>
    </dgm:pt>
    <dgm:pt modelId="{06578878-15F4-43F3-A380-45053A798892}" type="parTrans" cxnId="{B1340A8F-C9E4-4AC4-BBE1-2CCE8135A464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66FFD1EB-2293-4F36-9257-720437625A7D}" type="sibTrans" cxnId="{B1340A8F-C9E4-4AC4-BBE1-2CCE8135A464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96F66999-BE52-4828-B5DA-957F56471EBA}" type="pres">
      <dgm:prSet presAssocID="{13820D46-AF4F-45CB-9D9A-CDE59F4BB7F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3B03F-9C07-4C2B-B01E-588BD2DD0B9A}" type="pres">
      <dgm:prSet presAssocID="{3E712A03-AAA0-4BA3-809A-E719ECC1DFB2}" presName="centerShape" presStyleLbl="node0" presStyleIdx="0" presStyleCnt="1"/>
      <dgm:spPr/>
      <dgm:t>
        <a:bodyPr/>
        <a:lstStyle/>
        <a:p>
          <a:endParaRPr lang="en-US"/>
        </a:p>
      </dgm:t>
    </dgm:pt>
    <dgm:pt modelId="{9231D281-F234-40AB-B6FF-A7555877F8FE}" type="pres">
      <dgm:prSet presAssocID="{AACE3F4B-5295-4033-9FB0-CA5A54052321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B8F4E3C3-FCC1-402E-A64B-C379E05121A2}" type="pres">
      <dgm:prSet presAssocID="{DF675216-E2A3-4799-B2FB-F0DBAC9B6A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4878B7F-1552-4785-9E78-C19E710EAE10}" type="pres">
      <dgm:prSet presAssocID="{F246EEF6-54A3-4ED7-9652-AE1EC9389E71}" presName="parTrans" presStyleLbl="bgSibTrans2D1" presStyleIdx="1" presStyleCnt="3"/>
      <dgm:spPr/>
      <dgm:t>
        <a:bodyPr/>
        <a:lstStyle/>
        <a:p>
          <a:endParaRPr lang="id-ID"/>
        </a:p>
      </dgm:t>
    </dgm:pt>
    <dgm:pt modelId="{C262339C-A81B-4D95-84FC-1326119B5B57}" type="pres">
      <dgm:prSet presAssocID="{0250B2A5-3D46-468F-952B-1967F3D7323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E5F6A5-B233-4E18-A7FF-B29A74CB80DD}" type="pres">
      <dgm:prSet presAssocID="{06578878-15F4-43F3-A380-45053A798892}" presName="parTrans" presStyleLbl="bgSibTrans2D1" presStyleIdx="2" presStyleCnt="3"/>
      <dgm:spPr/>
      <dgm:t>
        <a:bodyPr/>
        <a:lstStyle/>
        <a:p>
          <a:endParaRPr lang="en-GB"/>
        </a:p>
      </dgm:t>
    </dgm:pt>
    <dgm:pt modelId="{15F13974-63BD-4944-A407-FD559DADA5B5}" type="pres">
      <dgm:prSet presAssocID="{0AA2338B-88F5-40F2-A1E0-43C4AF06F8D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1FA4F802-2BB3-453D-8E6E-48BFA73CB433}" type="presOf" srcId="{AACE3F4B-5295-4033-9FB0-CA5A54052321}" destId="{9231D281-F234-40AB-B6FF-A7555877F8FE}" srcOrd="0" destOrd="0" presId="urn:microsoft.com/office/officeart/2005/8/layout/radial4"/>
    <dgm:cxn modelId="{727564D8-4D2B-4FAF-8393-D91A59F3CC3D}" srcId="{3E712A03-AAA0-4BA3-809A-E719ECC1DFB2}" destId="{DF675216-E2A3-4799-B2FB-F0DBAC9B6AE1}" srcOrd="0" destOrd="0" parTransId="{AACE3F4B-5295-4033-9FB0-CA5A54052321}" sibTransId="{C3979E4E-619A-4CC3-92B6-7F5917E56C20}"/>
    <dgm:cxn modelId="{A45741C9-328B-4047-A15D-DB815A9F0FD2}" srcId="{13820D46-AF4F-45CB-9D9A-CDE59F4BB7FD}" destId="{3E712A03-AAA0-4BA3-809A-E719ECC1DFB2}" srcOrd="0" destOrd="0" parTransId="{10507EEF-9EF0-4544-851A-DDD691AC9B48}" sibTransId="{1487584E-7306-4AEC-ACAD-A96342BE79C2}"/>
    <dgm:cxn modelId="{3656BFEA-A7CE-4035-A68A-8FE98A04795F}" srcId="{3E712A03-AAA0-4BA3-809A-E719ECC1DFB2}" destId="{0250B2A5-3D46-468F-952B-1967F3D7323C}" srcOrd="1" destOrd="0" parTransId="{F246EEF6-54A3-4ED7-9652-AE1EC9389E71}" sibTransId="{EFC15335-BB9F-4707-BAC1-BA1B7EF4328B}"/>
    <dgm:cxn modelId="{2E64C8DE-17B2-4023-B500-064F59151B81}" type="presOf" srcId="{3E712A03-AAA0-4BA3-809A-E719ECC1DFB2}" destId="{C5B3B03F-9C07-4C2B-B01E-588BD2DD0B9A}" srcOrd="0" destOrd="0" presId="urn:microsoft.com/office/officeart/2005/8/layout/radial4"/>
    <dgm:cxn modelId="{A3C7515E-4864-4D0B-B81D-FD6937854FCE}" type="presOf" srcId="{06578878-15F4-43F3-A380-45053A798892}" destId="{F0E5F6A5-B233-4E18-A7FF-B29A74CB80DD}" srcOrd="0" destOrd="0" presId="urn:microsoft.com/office/officeart/2005/8/layout/radial4"/>
    <dgm:cxn modelId="{88DA9418-B6E3-4012-90CD-80BCAD5C7888}" type="presOf" srcId="{F246EEF6-54A3-4ED7-9652-AE1EC9389E71}" destId="{94878B7F-1552-4785-9E78-C19E710EAE10}" srcOrd="0" destOrd="0" presId="urn:microsoft.com/office/officeart/2005/8/layout/radial4"/>
    <dgm:cxn modelId="{8B94E1E2-73DD-4EB8-A681-9CEB4960417B}" type="presOf" srcId="{0AA2338B-88F5-40F2-A1E0-43C4AF06F8D4}" destId="{15F13974-63BD-4944-A407-FD559DADA5B5}" srcOrd="0" destOrd="0" presId="urn:microsoft.com/office/officeart/2005/8/layout/radial4"/>
    <dgm:cxn modelId="{B1340A8F-C9E4-4AC4-BBE1-2CCE8135A464}" srcId="{3E712A03-AAA0-4BA3-809A-E719ECC1DFB2}" destId="{0AA2338B-88F5-40F2-A1E0-43C4AF06F8D4}" srcOrd="2" destOrd="0" parTransId="{06578878-15F4-43F3-A380-45053A798892}" sibTransId="{66FFD1EB-2293-4F36-9257-720437625A7D}"/>
    <dgm:cxn modelId="{B5BC3847-D0E6-48C4-B581-03958903A415}" type="presOf" srcId="{DF675216-E2A3-4799-B2FB-F0DBAC9B6AE1}" destId="{B8F4E3C3-FCC1-402E-A64B-C379E05121A2}" srcOrd="0" destOrd="0" presId="urn:microsoft.com/office/officeart/2005/8/layout/radial4"/>
    <dgm:cxn modelId="{5ECC9C9D-5CB1-42A7-BB41-F159EC8CE9F7}" type="presOf" srcId="{0250B2A5-3D46-468F-952B-1967F3D7323C}" destId="{C262339C-A81B-4D95-84FC-1326119B5B57}" srcOrd="0" destOrd="0" presId="urn:microsoft.com/office/officeart/2005/8/layout/radial4"/>
    <dgm:cxn modelId="{23472BA6-EB76-4B9F-BA31-FF70EFDAA12A}" type="presOf" srcId="{13820D46-AF4F-45CB-9D9A-CDE59F4BB7FD}" destId="{96F66999-BE52-4828-B5DA-957F56471EBA}" srcOrd="0" destOrd="0" presId="urn:microsoft.com/office/officeart/2005/8/layout/radial4"/>
    <dgm:cxn modelId="{57516003-A104-4BB5-82F4-80D94389B614}" type="presParOf" srcId="{96F66999-BE52-4828-B5DA-957F56471EBA}" destId="{C5B3B03F-9C07-4C2B-B01E-588BD2DD0B9A}" srcOrd="0" destOrd="0" presId="urn:microsoft.com/office/officeart/2005/8/layout/radial4"/>
    <dgm:cxn modelId="{DDF2A3EA-7CB9-4FD6-B811-5F0354603F60}" type="presParOf" srcId="{96F66999-BE52-4828-B5DA-957F56471EBA}" destId="{9231D281-F234-40AB-B6FF-A7555877F8FE}" srcOrd="1" destOrd="0" presId="urn:microsoft.com/office/officeart/2005/8/layout/radial4"/>
    <dgm:cxn modelId="{EFAD14FD-F90B-403C-8475-85FF10278D6C}" type="presParOf" srcId="{96F66999-BE52-4828-B5DA-957F56471EBA}" destId="{B8F4E3C3-FCC1-402E-A64B-C379E05121A2}" srcOrd="2" destOrd="0" presId="urn:microsoft.com/office/officeart/2005/8/layout/radial4"/>
    <dgm:cxn modelId="{23D75DE2-0B57-468D-82A1-2FB6F9692F4C}" type="presParOf" srcId="{96F66999-BE52-4828-B5DA-957F56471EBA}" destId="{94878B7F-1552-4785-9E78-C19E710EAE10}" srcOrd="3" destOrd="0" presId="urn:microsoft.com/office/officeart/2005/8/layout/radial4"/>
    <dgm:cxn modelId="{083DF1B8-11A4-4BFC-8087-86DB5F1889FC}" type="presParOf" srcId="{96F66999-BE52-4828-B5DA-957F56471EBA}" destId="{C262339C-A81B-4D95-84FC-1326119B5B57}" srcOrd="4" destOrd="0" presId="urn:microsoft.com/office/officeart/2005/8/layout/radial4"/>
    <dgm:cxn modelId="{3674F022-931E-488C-9F40-93FF04724BA8}" type="presParOf" srcId="{96F66999-BE52-4828-B5DA-957F56471EBA}" destId="{F0E5F6A5-B233-4E18-A7FF-B29A74CB80DD}" srcOrd="5" destOrd="0" presId="urn:microsoft.com/office/officeart/2005/8/layout/radial4"/>
    <dgm:cxn modelId="{481B91DF-079C-4C42-BB0F-22EDB80F94DE}" type="presParOf" srcId="{96F66999-BE52-4828-B5DA-957F56471EBA}" destId="{15F13974-63BD-4944-A407-FD559DADA5B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C6E453-7BA9-4384-97B0-F16E579CA575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5C6DB5-0030-4119-BAF2-B61BD1740DBC}">
      <dgm:prSet phldrT="[Text]" custT="1"/>
      <dgm:spPr/>
      <dgm:t>
        <a:bodyPr/>
        <a:lstStyle/>
        <a:p>
          <a:r>
            <a:rPr lang="en-US" sz="4000" b="1" dirty="0" smtClean="0"/>
            <a:t>Tel U POINT</a:t>
          </a:r>
          <a:endParaRPr lang="en-US" sz="4000" b="1" dirty="0"/>
        </a:p>
      </dgm:t>
    </dgm:pt>
    <dgm:pt modelId="{7C7C3C18-7AF4-440A-8A92-B607EB2A9318}" type="par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59F54C9-7D14-4723-A187-3B95FA5FF84A}" type="sib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F18C811-E11D-4182-9DB7-134B9D7737F5}">
      <dgm:prSet phldrT="[Text]" custT="1"/>
      <dgm:spPr/>
      <dgm:t>
        <a:bodyPr/>
        <a:lstStyle/>
        <a:p>
          <a:r>
            <a:rPr lang="en-US" sz="3000" b="1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3000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3000" b="1" dirty="0">
            <a:solidFill>
              <a:schemeClr val="tx1"/>
            </a:solidFill>
          </a:endParaRPr>
        </a:p>
      </dgm:t>
    </dgm:pt>
    <dgm:pt modelId="{C7E981FC-3F79-4AA9-BCBA-263DA1D758D5}" type="par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00D0B2A-B708-48C1-A294-9F24C18C8132}" type="sib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A99F4AD-05AC-4B9B-BD25-63EEA2E3EEDC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mbria" panose="02040503050406030204" pitchFamily="18" charset="0"/>
            </a:rPr>
            <a:t>Formulasi</a:t>
          </a:r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b="1" dirty="0">
            <a:solidFill>
              <a:schemeClr val="tx1"/>
            </a:solidFill>
          </a:endParaRPr>
        </a:p>
      </dgm:t>
    </dgm:pt>
    <dgm:pt modelId="{A5897806-C170-4AD8-99E7-C64EDDAA0557}" type="par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5E52461-29BA-44DA-AC57-A1D6B2E77591}" type="sib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79D4FC8-90B3-42E9-8CAD-D89C63F47CE8}">
      <dgm:prSet phldrT="[Text]"/>
      <dgm:spPr/>
      <dgm:t>
        <a:bodyPr/>
        <a:lstStyle/>
        <a:p>
          <a:r>
            <a:rPr lang="en-GB" b="1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b="1" dirty="0">
            <a:solidFill>
              <a:schemeClr val="tx1"/>
            </a:solidFill>
          </a:endParaRPr>
        </a:p>
      </dgm:t>
    </dgm:pt>
    <dgm:pt modelId="{58D59382-4C8B-40D4-9BDE-4274C52EB6FE}" type="parTrans" cxnId="{9BDCC26A-F1E4-448A-A9DB-5C5CABAA5EE9}">
      <dgm:prSet/>
      <dgm:spPr/>
      <dgm:t>
        <a:bodyPr/>
        <a:lstStyle/>
        <a:p>
          <a:endParaRPr lang="en-GB"/>
        </a:p>
      </dgm:t>
    </dgm:pt>
    <dgm:pt modelId="{13952D5F-BCFA-4D7D-8499-864C994E0B0C}" type="sibTrans" cxnId="{9BDCC26A-F1E4-448A-A9DB-5C5CABAA5EE9}">
      <dgm:prSet/>
      <dgm:spPr/>
      <dgm:t>
        <a:bodyPr/>
        <a:lstStyle/>
        <a:p>
          <a:endParaRPr lang="en-GB"/>
        </a:p>
      </dgm:t>
    </dgm:pt>
    <dgm:pt modelId="{8E271732-2519-4A55-807E-653E9D1D005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b="1" dirty="0">
            <a:solidFill>
              <a:schemeClr val="tx1"/>
            </a:solidFill>
          </a:endParaRPr>
        </a:p>
      </dgm:t>
    </dgm:pt>
    <dgm:pt modelId="{A78DCDC0-74FE-46E8-88DA-34A673EFAE49}" type="sib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6C7E1EE-2504-4010-87B8-0580B12B586C}" type="par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9E91F7D-DC82-4773-8355-A3484E27AB54}" type="pres">
      <dgm:prSet presAssocID="{9AC6E453-7BA9-4384-97B0-F16E579CA57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D983AC8-9CBB-4486-A34A-E53E0BA4F17F}" type="pres">
      <dgm:prSet presAssocID="{915C6DB5-0030-4119-BAF2-B61BD1740DBC}" presName="root1" presStyleCnt="0"/>
      <dgm:spPr/>
      <dgm:t>
        <a:bodyPr/>
        <a:lstStyle/>
        <a:p>
          <a:endParaRPr lang="en-GB"/>
        </a:p>
      </dgm:t>
    </dgm:pt>
    <dgm:pt modelId="{DE54028B-2390-4FB4-A344-4425EBF21F8D}" type="pres">
      <dgm:prSet presAssocID="{915C6DB5-0030-4119-BAF2-B61BD1740DBC}" presName="LevelOneTextNode" presStyleLbl="node0" presStyleIdx="0" presStyleCnt="1" custLinFactNeighborX="-1597" custLinFactNeighborY="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9C7A32-8613-4541-87C5-5FE37B192993}" type="pres">
      <dgm:prSet presAssocID="{915C6DB5-0030-4119-BAF2-B61BD1740DBC}" presName="level2hierChild" presStyleCnt="0"/>
      <dgm:spPr/>
      <dgm:t>
        <a:bodyPr/>
        <a:lstStyle/>
        <a:p>
          <a:endParaRPr lang="en-GB"/>
        </a:p>
      </dgm:t>
    </dgm:pt>
    <dgm:pt modelId="{4AA06424-71C8-4B99-A0D3-4578BF105F48}" type="pres">
      <dgm:prSet presAssocID="{C7E981FC-3F79-4AA9-BCBA-263DA1D758D5}" presName="conn2-1" presStyleLbl="parChTrans1D2" presStyleIdx="0" presStyleCnt="4"/>
      <dgm:spPr/>
      <dgm:t>
        <a:bodyPr/>
        <a:lstStyle/>
        <a:p>
          <a:endParaRPr lang="en-GB"/>
        </a:p>
      </dgm:t>
    </dgm:pt>
    <dgm:pt modelId="{21CA3F00-1668-4070-B15A-9EED31529D52}" type="pres">
      <dgm:prSet presAssocID="{C7E981FC-3F79-4AA9-BCBA-263DA1D758D5}" presName="connTx" presStyleLbl="parChTrans1D2" presStyleIdx="0" presStyleCnt="4"/>
      <dgm:spPr/>
      <dgm:t>
        <a:bodyPr/>
        <a:lstStyle/>
        <a:p>
          <a:endParaRPr lang="en-GB"/>
        </a:p>
      </dgm:t>
    </dgm:pt>
    <dgm:pt modelId="{65D5872C-434F-446B-93F9-4EAE831260D5}" type="pres">
      <dgm:prSet presAssocID="{0F18C811-E11D-4182-9DB7-134B9D7737F5}" presName="root2" presStyleCnt="0"/>
      <dgm:spPr/>
      <dgm:t>
        <a:bodyPr/>
        <a:lstStyle/>
        <a:p>
          <a:endParaRPr lang="en-GB"/>
        </a:p>
      </dgm:t>
    </dgm:pt>
    <dgm:pt modelId="{0A61D9DD-C5DE-4956-9108-918E5AE6771E}" type="pres">
      <dgm:prSet presAssocID="{0F18C811-E11D-4182-9DB7-134B9D7737F5}" presName="LevelTwoTextNode" presStyleLbl="node2" presStyleIdx="0" presStyleCnt="4" custLinFactNeighborX="487" custLinFactNeighborY="479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80AF29-BD1A-4D2B-A85D-E6183C91F975}" type="pres">
      <dgm:prSet presAssocID="{0F18C811-E11D-4182-9DB7-134B9D7737F5}" presName="level3hierChild" presStyleCnt="0"/>
      <dgm:spPr/>
      <dgm:t>
        <a:bodyPr/>
        <a:lstStyle/>
        <a:p>
          <a:endParaRPr lang="en-GB"/>
        </a:p>
      </dgm:t>
    </dgm:pt>
    <dgm:pt modelId="{B17321A1-D4F6-43D1-85E4-F4969F42172A}" type="pres">
      <dgm:prSet presAssocID="{A5897806-C170-4AD8-99E7-C64EDDAA0557}" presName="conn2-1" presStyleLbl="parChTrans1D2" presStyleIdx="1" presStyleCnt="4"/>
      <dgm:spPr/>
      <dgm:t>
        <a:bodyPr/>
        <a:lstStyle/>
        <a:p>
          <a:endParaRPr lang="en-GB"/>
        </a:p>
      </dgm:t>
    </dgm:pt>
    <dgm:pt modelId="{8C33FB3F-386B-40B2-B0C6-E774E742A033}" type="pres">
      <dgm:prSet presAssocID="{A5897806-C170-4AD8-99E7-C64EDDAA0557}" presName="connTx" presStyleLbl="parChTrans1D2" presStyleIdx="1" presStyleCnt="4"/>
      <dgm:spPr/>
      <dgm:t>
        <a:bodyPr/>
        <a:lstStyle/>
        <a:p>
          <a:endParaRPr lang="en-GB"/>
        </a:p>
      </dgm:t>
    </dgm:pt>
    <dgm:pt modelId="{EDE25247-249D-4468-94E2-572638297364}" type="pres">
      <dgm:prSet presAssocID="{1A99F4AD-05AC-4B9B-BD25-63EEA2E3EEDC}" presName="root2" presStyleCnt="0"/>
      <dgm:spPr/>
      <dgm:t>
        <a:bodyPr/>
        <a:lstStyle/>
        <a:p>
          <a:endParaRPr lang="en-GB"/>
        </a:p>
      </dgm:t>
    </dgm:pt>
    <dgm:pt modelId="{34576343-3621-4393-9175-EBA1B688FF0D}" type="pres">
      <dgm:prSet presAssocID="{1A99F4AD-05AC-4B9B-BD25-63EEA2E3EED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ECE0CA6-2858-481F-BE49-F433DFA7C5C4}" type="pres">
      <dgm:prSet presAssocID="{1A99F4AD-05AC-4B9B-BD25-63EEA2E3EEDC}" presName="level3hierChild" presStyleCnt="0"/>
      <dgm:spPr/>
      <dgm:t>
        <a:bodyPr/>
        <a:lstStyle/>
        <a:p>
          <a:endParaRPr lang="en-GB"/>
        </a:p>
      </dgm:t>
    </dgm:pt>
    <dgm:pt modelId="{6C85DC3F-263A-4E38-8D80-2AA9DFC0C2E8}" type="pres">
      <dgm:prSet presAssocID="{58D59382-4C8B-40D4-9BDE-4274C52EB6FE}" presName="conn2-1" presStyleLbl="parChTrans1D2" presStyleIdx="2" presStyleCnt="4"/>
      <dgm:spPr/>
      <dgm:t>
        <a:bodyPr/>
        <a:lstStyle/>
        <a:p>
          <a:endParaRPr lang="en-GB"/>
        </a:p>
      </dgm:t>
    </dgm:pt>
    <dgm:pt modelId="{5FA50F9E-1786-4201-B47F-5382ACBBB9FF}" type="pres">
      <dgm:prSet presAssocID="{58D59382-4C8B-40D4-9BDE-4274C52EB6FE}" presName="connTx" presStyleLbl="parChTrans1D2" presStyleIdx="2" presStyleCnt="4"/>
      <dgm:spPr/>
      <dgm:t>
        <a:bodyPr/>
        <a:lstStyle/>
        <a:p>
          <a:endParaRPr lang="en-GB"/>
        </a:p>
      </dgm:t>
    </dgm:pt>
    <dgm:pt modelId="{9411A6AD-C45B-42BF-9BAC-68D3A99912FB}" type="pres">
      <dgm:prSet presAssocID="{C79D4FC8-90B3-42E9-8CAD-D89C63F47CE8}" presName="root2" presStyleCnt="0"/>
      <dgm:spPr/>
      <dgm:t>
        <a:bodyPr/>
        <a:lstStyle/>
        <a:p>
          <a:endParaRPr lang="en-GB"/>
        </a:p>
      </dgm:t>
    </dgm:pt>
    <dgm:pt modelId="{D2955B09-E543-4760-939C-47063AB3EB51}" type="pres">
      <dgm:prSet presAssocID="{C79D4FC8-90B3-42E9-8CAD-D89C63F47CE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28D3239-3E60-47D8-B746-6999405FE2A9}" type="pres">
      <dgm:prSet presAssocID="{C79D4FC8-90B3-42E9-8CAD-D89C63F47CE8}" presName="level3hierChild" presStyleCnt="0"/>
      <dgm:spPr/>
      <dgm:t>
        <a:bodyPr/>
        <a:lstStyle/>
        <a:p>
          <a:endParaRPr lang="en-GB"/>
        </a:p>
      </dgm:t>
    </dgm:pt>
    <dgm:pt modelId="{66FF575B-0DCB-447B-B2B6-796568716EF9}" type="pres">
      <dgm:prSet presAssocID="{C6C7E1EE-2504-4010-87B8-0580B12B586C}" presName="conn2-1" presStyleLbl="parChTrans1D2" presStyleIdx="3" presStyleCnt="4"/>
      <dgm:spPr/>
      <dgm:t>
        <a:bodyPr/>
        <a:lstStyle/>
        <a:p>
          <a:endParaRPr lang="en-GB"/>
        </a:p>
      </dgm:t>
    </dgm:pt>
    <dgm:pt modelId="{69F96C48-FD42-48F5-AB39-1F92DEE8BF25}" type="pres">
      <dgm:prSet presAssocID="{C6C7E1EE-2504-4010-87B8-0580B12B586C}" presName="connTx" presStyleLbl="parChTrans1D2" presStyleIdx="3" presStyleCnt="4"/>
      <dgm:spPr/>
      <dgm:t>
        <a:bodyPr/>
        <a:lstStyle/>
        <a:p>
          <a:endParaRPr lang="en-GB"/>
        </a:p>
      </dgm:t>
    </dgm:pt>
    <dgm:pt modelId="{52A6331D-C966-4E84-8D22-7DC392C7ECE2}" type="pres">
      <dgm:prSet presAssocID="{8E271732-2519-4A55-807E-653E9D1D005F}" presName="root2" presStyleCnt="0"/>
      <dgm:spPr/>
      <dgm:t>
        <a:bodyPr/>
        <a:lstStyle/>
        <a:p>
          <a:endParaRPr lang="en-GB"/>
        </a:p>
      </dgm:t>
    </dgm:pt>
    <dgm:pt modelId="{32AB66C7-6CE7-4BE7-9208-2AE847A73115}" type="pres">
      <dgm:prSet presAssocID="{8E271732-2519-4A55-807E-653E9D1D005F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2B9C9C-C5B0-459F-B205-C495BA9ABD5C}" type="pres">
      <dgm:prSet presAssocID="{8E271732-2519-4A55-807E-653E9D1D005F}" presName="level3hierChild" presStyleCnt="0"/>
      <dgm:spPr/>
      <dgm:t>
        <a:bodyPr/>
        <a:lstStyle/>
        <a:p>
          <a:endParaRPr lang="en-GB"/>
        </a:p>
      </dgm:t>
    </dgm:pt>
  </dgm:ptLst>
  <dgm:cxnLst>
    <dgm:cxn modelId="{8CB40A99-A266-4461-8172-CF90FFE44675}" type="presOf" srcId="{1A99F4AD-05AC-4B9B-BD25-63EEA2E3EEDC}" destId="{34576343-3621-4393-9175-EBA1B688FF0D}" srcOrd="0" destOrd="0" presId="urn:microsoft.com/office/officeart/2008/layout/HorizontalMultiLevelHierarchy"/>
    <dgm:cxn modelId="{46EC3F50-B0EE-4BDD-A76A-1FEF72B66657}" type="presOf" srcId="{0F18C811-E11D-4182-9DB7-134B9D7737F5}" destId="{0A61D9DD-C5DE-4956-9108-918E5AE6771E}" srcOrd="0" destOrd="0" presId="urn:microsoft.com/office/officeart/2008/layout/HorizontalMultiLevelHierarchy"/>
    <dgm:cxn modelId="{BC4E5BB0-EDC2-4B41-BB7E-B4D1948218D6}" type="presOf" srcId="{C6C7E1EE-2504-4010-87B8-0580B12B586C}" destId="{69F96C48-FD42-48F5-AB39-1F92DEE8BF25}" srcOrd="1" destOrd="0" presId="urn:microsoft.com/office/officeart/2008/layout/HorizontalMultiLevelHierarchy"/>
    <dgm:cxn modelId="{32570AFC-0A1F-4015-B447-2447ED420BC2}" type="presOf" srcId="{9AC6E453-7BA9-4384-97B0-F16E579CA575}" destId="{A9E91F7D-DC82-4773-8355-A3484E27AB54}" srcOrd="0" destOrd="0" presId="urn:microsoft.com/office/officeart/2008/layout/HorizontalMultiLevelHierarchy"/>
    <dgm:cxn modelId="{2B0D7E13-2FED-47D0-8D43-59394ED9E873}" type="presOf" srcId="{C7E981FC-3F79-4AA9-BCBA-263DA1D758D5}" destId="{4AA06424-71C8-4B99-A0D3-4578BF105F48}" srcOrd="0" destOrd="0" presId="urn:microsoft.com/office/officeart/2008/layout/HorizontalMultiLevelHierarchy"/>
    <dgm:cxn modelId="{6C88872C-2B50-4222-96E1-E7A8992DDC8E}" srcId="{915C6DB5-0030-4119-BAF2-B61BD1740DBC}" destId="{8E271732-2519-4A55-807E-653E9D1D005F}" srcOrd="3" destOrd="0" parTransId="{C6C7E1EE-2504-4010-87B8-0580B12B586C}" sibTransId="{A78DCDC0-74FE-46E8-88DA-34A673EFAE49}"/>
    <dgm:cxn modelId="{E2D0C217-61A5-48F7-9C58-7A1531E7ABAC}" type="presOf" srcId="{8E271732-2519-4A55-807E-653E9D1D005F}" destId="{32AB66C7-6CE7-4BE7-9208-2AE847A73115}" srcOrd="0" destOrd="0" presId="urn:microsoft.com/office/officeart/2008/layout/HorizontalMultiLevelHierarchy"/>
    <dgm:cxn modelId="{188AC448-F4C5-48CA-BB63-7A624C6D0250}" type="presOf" srcId="{C6C7E1EE-2504-4010-87B8-0580B12B586C}" destId="{66FF575B-0DCB-447B-B2B6-796568716EF9}" srcOrd="0" destOrd="0" presId="urn:microsoft.com/office/officeart/2008/layout/HorizontalMultiLevelHierarchy"/>
    <dgm:cxn modelId="{BC0617E1-BE44-4808-BB3D-EF369DA03F26}" type="presOf" srcId="{A5897806-C170-4AD8-99E7-C64EDDAA0557}" destId="{8C33FB3F-386B-40B2-B0C6-E774E742A033}" srcOrd="1" destOrd="0" presId="urn:microsoft.com/office/officeart/2008/layout/HorizontalMultiLevelHierarchy"/>
    <dgm:cxn modelId="{CBC4F686-E9AA-4F21-9372-F5984AA162F9}" type="presOf" srcId="{C79D4FC8-90B3-42E9-8CAD-D89C63F47CE8}" destId="{D2955B09-E543-4760-939C-47063AB3EB51}" srcOrd="0" destOrd="0" presId="urn:microsoft.com/office/officeart/2008/layout/HorizontalMultiLevelHierarchy"/>
    <dgm:cxn modelId="{B92D52EA-7344-4166-87D7-4D5980F83012}" srcId="{915C6DB5-0030-4119-BAF2-B61BD1740DBC}" destId="{0F18C811-E11D-4182-9DB7-134B9D7737F5}" srcOrd="0" destOrd="0" parTransId="{C7E981FC-3F79-4AA9-BCBA-263DA1D758D5}" sibTransId="{800D0B2A-B708-48C1-A294-9F24C18C8132}"/>
    <dgm:cxn modelId="{1E460594-7308-4F3D-A2AE-6CC6E3D64D3F}" type="presOf" srcId="{C7E981FC-3F79-4AA9-BCBA-263DA1D758D5}" destId="{21CA3F00-1668-4070-B15A-9EED31529D52}" srcOrd="1" destOrd="0" presId="urn:microsoft.com/office/officeart/2008/layout/HorizontalMultiLevelHierarchy"/>
    <dgm:cxn modelId="{1FF72304-6DD5-4356-A8DD-6862FD17FF96}" srcId="{9AC6E453-7BA9-4384-97B0-F16E579CA575}" destId="{915C6DB5-0030-4119-BAF2-B61BD1740DBC}" srcOrd="0" destOrd="0" parTransId="{7C7C3C18-7AF4-440A-8A92-B607EB2A9318}" sibTransId="{159F54C9-7D14-4723-A187-3B95FA5FF84A}"/>
    <dgm:cxn modelId="{54245FB4-D668-48B7-B619-87555B926FBC}" type="presOf" srcId="{58D59382-4C8B-40D4-9BDE-4274C52EB6FE}" destId="{6C85DC3F-263A-4E38-8D80-2AA9DFC0C2E8}" srcOrd="0" destOrd="0" presId="urn:microsoft.com/office/officeart/2008/layout/HorizontalMultiLevelHierarchy"/>
    <dgm:cxn modelId="{5A832739-33F4-411E-9B2E-85BD4D5EE192}" type="presOf" srcId="{915C6DB5-0030-4119-BAF2-B61BD1740DBC}" destId="{DE54028B-2390-4FB4-A344-4425EBF21F8D}" srcOrd="0" destOrd="0" presId="urn:microsoft.com/office/officeart/2008/layout/HorizontalMultiLevelHierarchy"/>
    <dgm:cxn modelId="{E49264EC-6AD2-4A1F-9D1C-8746F66C740B}" type="presOf" srcId="{A5897806-C170-4AD8-99E7-C64EDDAA0557}" destId="{B17321A1-D4F6-43D1-85E4-F4969F42172A}" srcOrd="0" destOrd="0" presId="urn:microsoft.com/office/officeart/2008/layout/HorizontalMultiLevelHierarchy"/>
    <dgm:cxn modelId="{9BDCC26A-F1E4-448A-A9DB-5C5CABAA5EE9}" srcId="{915C6DB5-0030-4119-BAF2-B61BD1740DBC}" destId="{C79D4FC8-90B3-42E9-8CAD-D89C63F47CE8}" srcOrd="2" destOrd="0" parTransId="{58D59382-4C8B-40D4-9BDE-4274C52EB6FE}" sibTransId="{13952D5F-BCFA-4D7D-8499-864C994E0B0C}"/>
    <dgm:cxn modelId="{7B2BE5AA-6B41-4F15-A35E-E9C186172744}" type="presOf" srcId="{58D59382-4C8B-40D4-9BDE-4274C52EB6FE}" destId="{5FA50F9E-1786-4201-B47F-5382ACBBB9FF}" srcOrd="1" destOrd="0" presId="urn:microsoft.com/office/officeart/2008/layout/HorizontalMultiLevelHierarchy"/>
    <dgm:cxn modelId="{45B8856C-BF3F-42D1-8BCA-948300CB2991}" srcId="{915C6DB5-0030-4119-BAF2-B61BD1740DBC}" destId="{1A99F4AD-05AC-4B9B-BD25-63EEA2E3EEDC}" srcOrd="1" destOrd="0" parTransId="{A5897806-C170-4AD8-99E7-C64EDDAA0557}" sibTransId="{C5E52461-29BA-44DA-AC57-A1D6B2E77591}"/>
    <dgm:cxn modelId="{24D7D41F-7472-4C74-8BCB-D8E27BFCEFDE}" type="presParOf" srcId="{A9E91F7D-DC82-4773-8355-A3484E27AB54}" destId="{FD983AC8-9CBB-4486-A34A-E53E0BA4F17F}" srcOrd="0" destOrd="0" presId="urn:microsoft.com/office/officeart/2008/layout/HorizontalMultiLevelHierarchy"/>
    <dgm:cxn modelId="{B6B01D73-CC1F-41AF-8996-96E495C3DF95}" type="presParOf" srcId="{FD983AC8-9CBB-4486-A34A-E53E0BA4F17F}" destId="{DE54028B-2390-4FB4-A344-4425EBF21F8D}" srcOrd="0" destOrd="0" presId="urn:microsoft.com/office/officeart/2008/layout/HorizontalMultiLevelHierarchy"/>
    <dgm:cxn modelId="{410F4A54-B1F5-437B-9837-07E261F884A5}" type="presParOf" srcId="{FD983AC8-9CBB-4486-A34A-E53E0BA4F17F}" destId="{E09C7A32-8613-4541-87C5-5FE37B192993}" srcOrd="1" destOrd="0" presId="urn:microsoft.com/office/officeart/2008/layout/HorizontalMultiLevelHierarchy"/>
    <dgm:cxn modelId="{360B285B-3C5F-4526-BF53-9400D0E4D9FF}" type="presParOf" srcId="{E09C7A32-8613-4541-87C5-5FE37B192993}" destId="{4AA06424-71C8-4B99-A0D3-4578BF105F48}" srcOrd="0" destOrd="0" presId="urn:microsoft.com/office/officeart/2008/layout/HorizontalMultiLevelHierarchy"/>
    <dgm:cxn modelId="{5FA413A3-3574-4AC3-8B97-A555B3B0E30F}" type="presParOf" srcId="{4AA06424-71C8-4B99-A0D3-4578BF105F48}" destId="{21CA3F00-1668-4070-B15A-9EED31529D52}" srcOrd="0" destOrd="0" presId="urn:microsoft.com/office/officeart/2008/layout/HorizontalMultiLevelHierarchy"/>
    <dgm:cxn modelId="{C06208B7-92E2-4D5A-B8B6-776BEF096AFA}" type="presParOf" srcId="{E09C7A32-8613-4541-87C5-5FE37B192993}" destId="{65D5872C-434F-446B-93F9-4EAE831260D5}" srcOrd="1" destOrd="0" presId="urn:microsoft.com/office/officeart/2008/layout/HorizontalMultiLevelHierarchy"/>
    <dgm:cxn modelId="{89C636A0-0296-43EE-8DD0-043E088399DF}" type="presParOf" srcId="{65D5872C-434F-446B-93F9-4EAE831260D5}" destId="{0A61D9DD-C5DE-4956-9108-918E5AE6771E}" srcOrd="0" destOrd="0" presId="urn:microsoft.com/office/officeart/2008/layout/HorizontalMultiLevelHierarchy"/>
    <dgm:cxn modelId="{3B838775-8BD1-4509-9080-2F74236EF83B}" type="presParOf" srcId="{65D5872C-434F-446B-93F9-4EAE831260D5}" destId="{D880AF29-BD1A-4D2B-A85D-E6183C91F975}" srcOrd="1" destOrd="0" presId="urn:microsoft.com/office/officeart/2008/layout/HorizontalMultiLevelHierarchy"/>
    <dgm:cxn modelId="{EBE5C4E3-F9B8-44E4-86D8-97DE825A82C4}" type="presParOf" srcId="{E09C7A32-8613-4541-87C5-5FE37B192993}" destId="{B17321A1-D4F6-43D1-85E4-F4969F42172A}" srcOrd="2" destOrd="0" presId="urn:microsoft.com/office/officeart/2008/layout/HorizontalMultiLevelHierarchy"/>
    <dgm:cxn modelId="{F8B79E0E-BC77-4C0A-84D2-968D31FDBF85}" type="presParOf" srcId="{B17321A1-D4F6-43D1-85E4-F4969F42172A}" destId="{8C33FB3F-386B-40B2-B0C6-E774E742A033}" srcOrd="0" destOrd="0" presId="urn:microsoft.com/office/officeart/2008/layout/HorizontalMultiLevelHierarchy"/>
    <dgm:cxn modelId="{11E1B197-18C8-49A2-AB0A-528B0A99F4B0}" type="presParOf" srcId="{E09C7A32-8613-4541-87C5-5FE37B192993}" destId="{EDE25247-249D-4468-94E2-572638297364}" srcOrd="3" destOrd="0" presId="urn:microsoft.com/office/officeart/2008/layout/HorizontalMultiLevelHierarchy"/>
    <dgm:cxn modelId="{0B1A2A97-31B8-4C58-9A13-89C8E9F22ADF}" type="presParOf" srcId="{EDE25247-249D-4468-94E2-572638297364}" destId="{34576343-3621-4393-9175-EBA1B688FF0D}" srcOrd="0" destOrd="0" presId="urn:microsoft.com/office/officeart/2008/layout/HorizontalMultiLevelHierarchy"/>
    <dgm:cxn modelId="{79616E7C-C5B3-4475-AD98-77B105BD2C0F}" type="presParOf" srcId="{EDE25247-249D-4468-94E2-572638297364}" destId="{4ECE0CA6-2858-481F-BE49-F433DFA7C5C4}" srcOrd="1" destOrd="0" presId="urn:microsoft.com/office/officeart/2008/layout/HorizontalMultiLevelHierarchy"/>
    <dgm:cxn modelId="{13ACE2DB-C25E-4BB8-BBA3-30FC5E68C3C9}" type="presParOf" srcId="{E09C7A32-8613-4541-87C5-5FE37B192993}" destId="{6C85DC3F-263A-4E38-8D80-2AA9DFC0C2E8}" srcOrd="4" destOrd="0" presId="urn:microsoft.com/office/officeart/2008/layout/HorizontalMultiLevelHierarchy"/>
    <dgm:cxn modelId="{B3DDC4B2-D405-4065-A51E-7B27BCDE2410}" type="presParOf" srcId="{6C85DC3F-263A-4E38-8D80-2AA9DFC0C2E8}" destId="{5FA50F9E-1786-4201-B47F-5382ACBBB9FF}" srcOrd="0" destOrd="0" presId="urn:microsoft.com/office/officeart/2008/layout/HorizontalMultiLevelHierarchy"/>
    <dgm:cxn modelId="{861D9351-0D75-4764-97A2-7C182ECDC0CE}" type="presParOf" srcId="{E09C7A32-8613-4541-87C5-5FE37B192993}" destId="{9411A6AD-C45B-42BF-9BAC-68D3A99912FB}" srcOrd="5" destOrd="0" presId="urn:microsoft.com/office/officeart/2008/layout/HorizontalMultiLevelHierarchy"/>
    <dgm:cxn modelId="{D496E633-9787-43F7-BB34-1A199F001FDD}" type="presParOf" srcId="{9411A6AD-C45B-42BF-9BAC-68D3A99912FB}" destId="{D2955B09-E543-4760-939C-47063AB3EB51}" srcOrd="0" destOrd="0" presId="urn:microsoft.com/office/officeart/2008/layout/HorizontalMultiLevelHierarchy"/>
    <dgm:cxn modelId="{0D0C30DE-C780-4016-83E5-ABE889D7B8A7}" type="presParOf" srcId="{9411A6AD-C45B-42BF-9BAC-68D3A99912FB}" destId="{028D3239-3E60-47D8-B746-6999405FE2A9}" srcOrd="1" destOrd="0" presId="urn:microsoft.com/office/officeart/2008/layout/HorizontalMultiLevelHierarchy"/>
    <dgm:cxn modelId="{BE20DB57-780E-48B7-8D41-09DE1E490917}" type="presParOf" srcId="{E09C7A32-8613-4541-87C5-5FE37B192993}" destId="{66FF575B-0DCB-447B-B2B6-796568716EF9}" srcOrd="6" destOrd="0" presId="urn:microsoft.com/office/officeart/2008/layout/HorizontalMultiLevelHierarchy"/>
    <dgm:cxn modelId="{FE7B4DCC-4CD4-4B74-AD50-EABA9CB99FB6}" type="presParOf" srcId="{66FF575B-0DCB-447B-B2B6-796568716EF9}" destId="{69F96C48-FD42-48F5-AB39-1F92DEE8BF25}" srcOrd="0" destOrd="0" presId="urn:microsoft.com/office/officeart/2008/layout/HorizontalMultiLevelHierarchy"/>
    <dgm:cxn modelId="{5AC9BD16-9A1A-44E8-A0C5-FC9EF4119018}" type="presParOf" srcId="{E09C7A32-8613-4541-87C5-5FE37B192993}" destId="{52A6331D-C966-4E84-8D22-7DC392C7ECE2}" srcOrd="7" destOrd="0" presId="urn:microsoft.com/office/officeart/2008/layout/HorizontalMultiLevelHierarchy"/>
    <dgm:cxn modelId="{5AD7873A-19EB-4B71-B465-86C5949AC342}" type="presParOf" srcId="{52A6331D-C966-4E84-8D22-7DC392C7ECE2}" destId="{32AB66C7-6CE7-4BE7-9208-2AE847A73115}" srcOrd="0" destOrd="0" presId="urn:microsoft.com/office/officeart/2008/layout/HorizontalMultiLevelHierarchy"/>
    <dgm:cxn modelId="{77FC038D-15E1-42B8-A96F-1642FCFA1984}" type="presParOf" srcId="{52A6331D-C966-4E84-8D22-7DC392C7ECE2}" destId="{D82B9C9C-C5B0-459F-B205-C495BA9ABD5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C6E453-7BA9-4384-97B0-F16E579CA575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5C6DB5-0030-4119-BAF2-B61BD1740DBC}">
      <dgm:prSet phldrT="[Text]" custT="1"/>
      <dgm:spPr/>
      <dgm:t>
        <a:bodyPr/>
        <a:lstStyle/>
        <a:p>
          <a:r>
            <a:rPr lang="en-US" sz="2400" b="1" dirty="0" smtClean="0"/>
            <a:t>Tel U POINT</a:t>
          </a:r>
          <a:endParaRPr lang="en-US" sz="2400" b="1" dirty="0"/>
        </a:p>
      </dgm:t>
    </dgm:pt>
    <dgm:pt modelId="{7C7C3C18-7AF4-440A-8A92-B607EB2A9318}" type="par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59F54C9-7D14-4723-A187-3B95FA5FF84A}" type="sib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F18C811-E11D-4182-9DB7-134B9D7737F5}">
      <dgm:prSet phldrT="[Text]" custT="1"/>
      <dgm:spPr/>
      <dgm:t>
        <a:bodyPr/>
        <a:lstStyle/>
        <a:p>
          <a:r>
            <a:rPr lang="en-US" sz="2400" b="1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2400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400" b="1" dirty="0">
            <a:solidFill>
              <a:schemeClr val="tx1"/>
            </a:solidFill>
          </a:endParaRPr>
        </a:p>
      </dgm:t>
    </dgm:pt>
    <dgm:pt modelId="{C7E981FC-3F79-4AA9-BCBA-263DA1D758D5}" type="par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00D0B2A-B708-48C1-A294-9F24C18C8132}" type="sib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A99F4AD-05AC-4B9B-BD25-63EEA2E3EEDC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Formula Tel U Point</a:t>
          </a:r>
          <a:endParaRPr lang="en-US" b="1" dirty="0">
            <a:solidFill>
              <a:schemeClr val="tx1"/>
            </a:solidFill>
          </a:endParaRPr>
        </a:p>
      </dgm:t>
    </dgm:pt>
    <dgm:pt modelId="{A5897806-C170-4AD8-99E7-C64EDDAA0557}" type="par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5E52461-29BA-44DA-AC57-A1D6B2E77591}" type="sib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E271732-2519-4A55-807E-653E9D1D005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GB" b="1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b="1" dirty="0">
            <a:solidFill>
              <a:schemeClr val="tx1"/>
            </a:solidFill>
          </a:endParaRPr>
        </a:p>
      </dgm:t>
    </dgm:pt>
    <dgm:pt modelId="{C6C7E1EE-2504-4010-87B8-0580B12B586C}" type="par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78DCDC0-74FE-46E8-88DA-34A673EFAE49}" type="sib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79D4FC8-90B3-42E9-8CAD-D89C63F47CE8}">
      <dgm:prSet phldrT="[Text]"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b="1" dirty="0">
            <a:solidFill>
              <a:schemeClr val="tx1"/>
            </a:solidFill>
          </a:endParaRPr>
        </a:p>
      </dgm:t>
    </dgm:pt>
    <dgm:pt modelId="{58D59382-4C8B-40D4-9BDE-4274C52EB6FE}" type="parTrans" cxnId="{9BDCC26A-F1E4-448A-A9DB-5C5CABAA5EE9}">
      <dgm:prSet/>
      <dgm:spPr/>
      <dgm:t>
        <a:bodyPr/>
        <a:lstStyle/>
        <a:p>
          <a:endParaRPr lang="en-GB"/>
        </a:p>
      </dgm:t>
    </dgm:pt>
    <dgm:pt modelId="{13952D5F-BCFA-4D7D-8499-864C994E0B0C}" type="sibTrans" cxnId="{9BDCC26A-F1E4-448A-A9DB-5C5CABAA5EE9}">
      <dgm:prSet/>
      <dgm:spPr/>
      <dgm:t>
        <a:bodyPr/>
        <a:lstStyle/>
        <a:p>
          <a:endParaRPr lang="en-GB"/>
        </a:p>
      </dgm:t>
    </dgm:pt>
    <dgm:pt modelId="{A9E91F7D-DC82-4773-8355-A3484E27AB54}" type="pres">
      <dgm:prSet presAssocID="{9AC6E453-7BA9-4384-97B0-F16E579CA57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D983AC8-9CBB-4486-A34A-E53E0BA4F17F}" type="pres">
      <dgm:prSet presAssocID="{915C6DB5-0030-4119-BAF2-B61BD1740DBC}" presName="root1" presStyleCnt="0"/>
      <dgm:spPr/>
      <dgm:t>
        <a:bodyPr/>
        <a:lstStyle/>
        <a:p>
          <a:endParaRPr lang="en-GB"/>
        </a:p>
      </dgm:t>
    </dgm:pt>
    <dgm:pt modelId="{DE54028B-2390-4FB4-A344-4425EBF21F8D}" type="pres">
      <dgm:prSet presAssocID="{915C6DB5-0030-4119-BAF2-B61BD1740DBC}" presName="LevelOneTextNode" presStyleLbl="node0" presStyleIdx="0" presStyleCnt="1" custLinFactNeighborX="-1597" custLinFactNeighborY="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9C7A32-8613-4541-87C5-5FE37B192993}" type="pres">
      <dgm:prSet presAssocID="{915C6DB5-0030-4119-BAF2-B61BD1740DBC}" presName="level2hierChild" presStyleCnt="0"/>
      <dgm:spPr/>
      <dgm:t>
        <a:bodyPr/>
        <a:lstStyle/>
        <a:p>
          <a:endParaRPr lang="en-GB"/>
        </a:p>
      </dgm:t>
    </dgm:pt>
    <dgm:pt modelId="{4AA06424-71C8-4B99-A0D3-4578BF105F48}" type="pres">
      <dgm:prSet presAssocID="{C7E981FC-3F79-4AA9-BCBA-263DA1D758D5}" presName="conn2-1" presStyleLbl="parChTrans1D2" presStyleIdx="0" presStyleCnt="4"/>
      <dgm:spPr/>
      <dgm:t>
        <a:bodyPr/>
        <a:lstStyle/>
        <a:p>
          <a:endParaRPr lang="en-GB"/>
        </a:p>
      </dgm:t>
    </dgm:pt>
    <dgm:pt modelId="{21CA3F00-1668-4070-B15A-9EED31529D52}" type="pres">
      <dgm:prSet presAssocID="{C7E981FC-3F79-4AA9-BCBA-263DA1D758D5}" presName="connTx" presStyleLbl="parChTrans1D2" presStyleIdx="0" presStyleCnt="4"/>
      <dgm:spPr/>
      <dgm:t>
        <a:bodyPr/>
        <a:lstStyle/>
        <a:p>
          <a:endParaRPr lang="en-GB"/>
        </a:p>
      </dgm:t>
    </dgm:pt>
    <dgm:pt modelId="{65D5872C-434F-446B-93F9-4EAE831260D5}" type="pres">
      <dgm:prSet presAssocID="{0F18C811-E11D-4182-9DB7-134B9D7737F5}" presName="root2" presStyleCnt="0"/>
      <dgm:spPr/>
      <dgm:t>
        <a:bodyPr/>
        <a:lstStyle/>
        <a:p>
          <a:endParaRPr lang="en-GB"/>
        </a:p>
      </dgm:t>
    </dgm:pt>
    <dgm:pt modelId="{0A61D9DD-C5DE-4956-9108-918E5AE6771E}" type="pres">
      <dgm:prSet presAssocID="{0F18C811-E11D-4182-9DB7-134B9D7737F5}" presName="LevelTwoTextNode" presStyleLbl="node2" presStyleIdx="0" presStyleCnt="4" custLinFactNeighborX="487" custLinFactNeighborY="479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80AF29-BD1A-4D2B-A85D-E6183C91F975}" type="pres">
      <dgm:prSet presAssocID="{0F18C811-E11D-4182-9DB7-134B9D7737F5}" presName="level3hierChild" presStyleCnt="0"/>
      <dgm:spPr/>
      <dgm:t>
        <a:bodyPr/>
        <a:lstStyle/>
        <a:p>
          <a:endParaRPr lang="en-GB"/>
        </a:p>
      </dgm:t>
    </dgm:pt>
    <dgm:pt modelId="{B17321A1-D4F6-43D1-85E4-F4969F42172A}" type="pres">
      <dgm:prSet presAssocID="{A5897806-C170-4AD8-99E7-C64EDDAA0557}" presName="conn2-1" presStyleLbl="parChTrans1D2" presStyleIdx="1" presStyleCnt="4"/>
      <dgm:spPr/>
      <dgm:t>
        <a:bodyPr/>
        <a:lstStyle/>
        <a:p>
          <a:endParaRPr lang="en-GB"/>
        </a:p>
      </dgm:t>
    </dgm:pt>
    <dgm:pt modelId="{8C33FB3F-386B-40B2-B0C6-E774E742A033}" type="pres">
      <dgm:prSet presAssocID="{A5897806-C170-4AD8-99E7-C64EDDAA0557}" presName="connTx" presStyleLbl="parChTrans1D2" presStyleIdx="1" presStyleCnt="4"/>
      <dgm:spPr/>
      <dgm:t>
        <a:bodyPr/>
        <a:lstStyle/>
        <a:p>
          <a:endParaRPr lang="en-GB"/>
        </a:p>
      </dgm:t>
    </dgm:pt>
    <dgm:pt modelId="{EDE25247-249D-4468-94E2-572638297364}" type="pres">
      <dgm:prSet presAssocID="{1A99F4AD-05AC-4B9B-BD25-63EEA2E3EEDC}" presName="root2" presStyleCnt="0"/>
      <dgm:spPr/>
      <dgm:t>
        <a:bodyPr/>
        <a:lstStyle/>
        <a:p>
          <a:endParaRPr lang="en-GB"/>
        </a:p>
      </dgm:t>
    </dgm:pt>
    <dgm:pt modelId="{34576343-3621-4393-9175-EBA1B688FF0D}" type="pres">
      <dgm:prSet presAssocID="{1A99F4AD-05AC-4B9B-BD25-63EEA2E3EED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ECE0CA6-2858-481F-BE49-F433DFA7C5C4}" type="pres">
      <dgm:prSet presAssocID="{1A99F4AD-05AC-4B9B-BD25-63EEA2E3EEDC}" presName="level3hierChild" presStyleCnt="0"/>
      <dgm:spPr/>
      <dgm:t>
        <a:bodyPr/>
        <a:lstStyle/>
        <a:p>
          <a:endParaRPr lang="en-GB"/>
        </a:p>
      </dgm:t>
    </dgm:pt>
    <dgm:pt modelId="{6C85DC3F-263A-4E38-8D80-2AA9DFC0C2E8}" type="pres">
      <dgm:prSet presAssocID="{58D59382-4C8B-40D4-9BDE-4274C52EB6FE}" presName="conn2-1" presStyleLbl="parChTrans1D2" presStyleIdx="2" presStyleCnt="4"/>
      <dgm:spPr/>
      <dgm:t>
        <a:bodyPr/>
        <a:lstStyle/>
        <a:p>
          <a:endParaRPr lang="en-GB"/>
        </a:p>
      </dgm:t>
    </dgm:pt>
    <dgm:pt modelId="{5FA50F9E-1786-4201-B47F-5382ACBBB9FF}" type="pres">
      <dgm:prSet presAssocID="{58D59382-4C8B-40D4-9BDE-4274C52EB6FE}" presName="connTx" presStyleLbl="parChTrans1D2" presStyleIdx="2" presStyleCnt="4"/>
      <dgm:spPr/>
      <dgm:t>
        <a:bodyPr/>
        <a:lstStyle/>
        <a:p>
          <a:endParaRPr lang="en-GB"/>
        </a:p>
      </dgm:t>
    </dgm:pt>
    <dgm:pt modelId="{9411A6AD-C45B-42BF-9BAC-68D3A99912FB}" type="pres">
      <dgm:prSet presAssocID="{C79D4FC8-90B3-42E9-8CAD-D89C63F47CE8}" presName="root2" presStyleCnt="0"/>
      <dgm:spPr/>
    </dgm:pt>
    <dgm:pt modelId="{D2955B09-E543-4760-939C-47063AB3EB51}" type="pres">
      <dgm:prSet presAssocID="{C79D4FC8-90B3-42E9-8CAD-D89C63F47CE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28D3239-3E60-47D8-B746-6999405FE2A9}" type="pres">
      <dgm:prSet presAssocID="{C79D4FC8-90B3-42E9-8CAD-D89C63F47CE8}" presName="level3hierChild" presStyleCnt="0"/>
      <dgm:spPr/>
    </dgm:pt>
    <dgm:pt modelId="{66FF575B-0DCB-447B-B2B6-796568716EF9}" type="pres">
      <dgm:prSet presAssocID="{C6C7E1EE-2504-4010-87B8-0580B12B586C}" presName="conn2-1" presStyleLbl="parChTrans1D2" presStyleIdx="3" presStyleCnt="4"/>
      <dgm:spPr/>
      <dgm:t>
        <a:bodyPr/>
        <a:lstStyle/>
        <a:p>
          <a:endParaRPr lang="en-GB"/>
        </a:p>
      </dgm:t>
    </dgm:pt>
    <dgm:pt modelId="{69F96C48-FD42-48F5-AB39-1F92DEE8BF25}" type="pres">
      <dgm:prSet presAssocID="{C6C7E1EE-2504-4010-87B8-0580B12B586C}" presName="connTx" presStyleLbl="parChTrans1D2" presStyleIdx="3" presStyleCnt="4"/>
      <dgm:spPr/>
      <dgm:t>
        <a:bodyPr/>
        <a:lstStyle/>
        <a:p>
          <a:endParaRPr lang="en-GB"/>
        </a:p>
      </dgm:t>
    </dgm:pt>
    <dgm:pt modelId="{52A6331D-C966-4E84-8D22-7DC392C7ECE2}" type="pres">
      <dgm:prSet presAssocID="{8E271732-2519-4A55-807E-653E9D1D005F}" presName="root2" presStyleCnt="0"/>
      <dgm:spPr/>
      <dgm:t>
        <a:bodyPr/>
        <a:lstStyle/>
        <a:p>
          <a:endParaRPr lang="en-GB"/>
        </a:p>
      </dgm:t>
    </dgm:pt>
    <dgm:pt modelId="{32AB66C7-6CE7-4BE7-9208-2AE847A73115}" type="pres">
      <dgm:prSet presAssocID="{8E271732-2519-4A55-807E-653E9D1D005F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2B9C9C-C5B0-459F-B205-C495BA9ABD5C}" type="pres">
      <dgm:prSet presAssocID="{8E271732-2519-4A55-807E-653E9D1D005F}" presName="level3hierChild" presStyleCnt="0"/>
      <dgm:spPr/>
      <dgm:t>
        <a:bodyPr/>
        <a:lstStyle/>
        <a:p>
          <a:endParaRPr lang="en-GB"/>
        </a:p>
      </dgm:t>
    </dgm:pt>
  </dgm:ptLst>
  <dgm:cxnLst>
    <dgm:cxn modelId="{323448EE-8223-4F22-BA6C-A027B49563E8}" type="presOf" srcId="{8E271732-2519-4A55-807E-653E9D1D005F}" destId="{32AB66C7-6CE7-4BE7-9208-2AE847A73115}" srcOrd="0" destOrd="0" presId="urn:microsoft.com/office/officeart/2008/layout/HorizontalMultiLevelHierarchy"/>
    <dgm:cxn modelId="{1FF72304-6DD5-4356-A8DD-6862FD17FF96}" srcId="{9AC6E453-7BA9-4384-97B0-F16E579CA575}" destId="{915C6DB5-0030-4119-BAF2-B61BD1740DBC}" srcOrd="0" destOrd="0" parTransId="{7C7C3C18-7AF4-440A-8A92-B607EB2A9318}" sibTransId="{159F54C9-7D14-4723-A187-3B95FA5FF84A}"/>
    <dgm:cxn modelId="{975F4B12-F74D-4044-A685-7DF61E2C113A}" type="presOf" srcId="{58D59382-4C8B-40D4-9BDE-4274C52EB6FE}" destId="{6C85DC3F-263A-4E38-8D80-2AA9DFC0C2E8}" srcOrd="0" destOrd="0" presId="urn:microsoft.com/office/officeart/2008/layout/HorizontalMultiLevelHierarchy"/>
    <dgm:cxn modelId="{C222EA6A-525C-4DC7-98BD-8D184E18C3F0}" type="presOf" srcId="{0F18C811-E11D-4182-9DB7-134B9D7737F5}" destId="{0A61D9DD-C5DE-4956-9108-918E5AE6771E}" srcOrd="0" destOrd="0" presId="urn:microsoft.com/office/officeart/2008/layout/HorizontalMultiLevelHierarchy"/>
    <dgm:cxn modelId="{454CD457-B10A-4690-BFF7-3FC1C2AD4C05}" type="presOf" srcId="{C6C7E1EE-2504-4010-87B8-0580B12B586C}" destId="{66FF575B-0DCB-447B-B2B6-796568716EF9}" srcOrd="0" destOrd="0" presId="urn:microsoft.com/office/officeart/2008/layout/HorizontalMultiLevelHierarchy"/>
    <dgm:cxn modelId="{B3A5D0D8-B08C-42F4-80CE-357FB144E8DF}" type="presOf" srcId="{C6C7E1EE-2504-4010-87B8-0580B12B586C}" destId="{69F96C48-FD42-48F5-AB39-1F92DEE8BF25}" srcOrd="1" destOrd="0" presId="urn:microsoft.com/office/officeart/2008/layout/HorizontalMultiLevelHierarchy"/>
    <dgm:cxn modelId="{45B8856C-BF3F-42D1-8BCA-948300CB2991}" srcId="{915C6DB5-0030-4119-BAF2-B61BD1740DBC}" destId="{1A99F4AD-05AC-4B9B-BD25-63EEA2E3EEDC}" srcOrd="1" destOrd="0" parTransId="{A5897806-C170-4AD8-99E7-C64EDDAA0557}" sibTransId="{C5E52461-29BA-44DA-AC57-A1D6B2E77591}"/>
    <dgm:cxn modelId="{46FFD9CA-2F6F-4B42-80C7-AAF5C422E65C}" type="presOf" srcId="{C7E981FC-3F79-4AA9-BCBA-263DA1D758D5}" destId="{21CA3F00-1668-4070-B15A-9EED31529D52}" srcOrd="1" destOrd="0" presId="urn:microsoft.com/office/officeart/2008/layout/HorizontalMultiLevelHierarchy"/>
    <dgm:cxn modelId="{A6D6FE39-1D51-43F4-8187-D53B14BD5F0D}" type="presOf" srcId="{A5897806-C170-4AD8-99E7-C64EDDAA0557}" destId="{B17321A1-D4F6-43D1-85E4-F4969F42172A}" srcOrd="0" destOrd="0" presId="urn:microsoft.com/office/officeart/2008/layout/HorizontalMultiLevelHierarchy"/>
    <dgm:cxn modelId="{B3212A9F-18D8-4C70-AEE8-E0C36FA81B76}" type="presOf" srcId="{A5897806-C170-4AD8-99E7-C64EDDAA0557}" destId="{8C33FB3F-386B-40B2-B0C6-E774E742A033}" srcOrd="1" destOrd="0" presId="urn:microsoft.com/office/officeart/2008/layout/HorizontalMultiLevelHierarchy"/>
    <dgm:cxn modelId="{6C88872C-2B50-4222-96E1-E7A8992DDC8E}" srcId="{915C6DB5-0030-4119-BAF2-B61BD1740DBC}" destId="{8E271732-2519-4A55-807E-653E9D1D005F}" srcOrd="3" destOrd="0" parTransId="{C6C7E1EE-2504-4010-87B8-0580B12B586C}" sibTransId="{A78DCDC0-74FE-46E8-88DA-34A673EFAE49}"/>
    <dgm:cxn modelId="{F84E69D4-C7F0-4212-871F-DD7AA3FA8DC7}" type="presOf" srcId="{C79D4FC8-90B3-42E9-8CAD-D89C63F47CE8}" destId="{D2955B09-E543-4760-939C-47063AB3EB51}" srcOrd="0" destOrd="0" presId="urn:microsoft.com/office/officeart/2008/layout/HorizontalMultiLevelHierarchy"/>
    <dgm:cxn modelId="{DA37C2BA-4C27-4EEB-B072-04CC9843562B}" type="presOf" srcId="{1A99F4AD-05AC-4B9B-BD25-63EEA2E3EEDC}" destId="{34576343-3621-4393-9175-EBA1B688FF0D}" srcOrd="0" destOrd="0" presId="urn:microsoft.com/office/officeart/2008/layout/HorizontalMultiLevelHierarchy"/>
    <dgm:cxn modelId="{0810230B-659F-40A7-8833-FB94A7308948}" type="presOf" srcId="{915C6DB5-0030-4119-BAF2-B61BD1740DBC}" destId="{DE54028B-2390-4FB4-A344-4425EBF21F8D}" srcOrd="0" destOrd="0" presId="urn:microsoft.com/office/officeart/2008/layout/HorizontalMultiLevelHierarchy"/>
    <dgm:cxn modelId="{3954BA90-F803-4B9A-AB8F-BB737F8C08C5}" type="presOf" srcId="{58D59382-4C8B-40D4-9BDE-4274C52EB6FE}" destId="{5FA50F9E-1786-4201-B47F-5382ACBBB9FF}" srcOrd="1" destOrd="0" presId="urn:microsoft.com/office/officeart/2008/layout/HorizontalMultiLevelHierarchy"/>
    <dgm:cxn modelId="{4EE98A7B-8264-4BDC-96ED-CD920E171911}" type="presOf" srcId="{9AC6E453-7BA9-4384-97B0-F16E579CA575}" destId="{A9E91F7D-DC82-4773-8355-A3484E27AB54}" srcOrd="0" destOrd="0" presId="urn:microsoft.com/office/officeart/2008/layout/HorizontalMultiLevelHierarchy"/>
    <dgm:cxn modelId="{9BDCC26A-F1E4-448A-A9DB-5C5CABAA5EE9}" srcId="{915C6DB5-0030-4119-BAF2-B61BD1740DBC}" destId="{C79D4FC8-90B3-42E9-8CAD-D89C63F47CE8}" srcOrd="2" destOrd="0" parTransId="{58D59382-4C8B-40D4-9BDE-4274C52EB6FE}" sibTransId="{13952D5F-BCFA-4D7D-8499-864C994E0B0C}"/>
    <dgm:cxn modelId="{75587728-A321-4DF6-A563-5DCAC0E24453}" type="presOf" srcId="{C7E981FC-3F79-4AA9-BCBA-263DA1D758D5}" destId="{4AA06424-71C8-4B99-A0D3-4578BF105F48}" srcOrd="0" destOrd="0" presId="urn:microsoft.com/office/officeart/2008/layout/HorizontalMultiLevelHierarchy"/>
    <dgm:cxn modelId="{B92D52EA-7344-4166-87D7-4D5980F83012}" srcId="{915C6DB5-0030-4119-BAF2-B61BD1740DBC}" destId="{0F18C811-E11D-4182-9DB7-134B9D7737F5}" srcOrd="0" destOrd="0" parTransId="{C7E981FC-3F79-4AA9-BCBA-263DA1D758D5}" sibTransId="{800D0B2A-B708-48C1-A294-9F24C18C8132}"/>
    <dgm:cxn modelId="{67E5AB63-8FFD-4291-B9D4-8BE81942BCD2}" type="presParOf" srcId="{A9E91F7D-DC82-4773-8355-A3484E27AB54}" destId="{FD983AC8-9CBB-4486-A34A-E53E0BA4F17F}" srcOrd="0" destOrd="0" presId="urn:microsoft.com/office/officeart/2008/layout/HorizontalMultiLevelHierarchy"/>
    <dgm:cxn modelId="{DCE5E586-5FD8-40F6-B7D5-E104509A5DA7}" type="presParOf" srcId="{FD983AC8-9CBB-4486-A34A-E53E0BA4F17F}" destId="{DE54028B-2390-4FB4-A344-4425EBF21F8D}" srcOrd="0" destOrd="0" presId="urn:microsoft.com/office/officeart/2008/layout/HorizontalMultiLevelHierarchy"/>
    <dgm:cxn modelId="{D0DC7764-91D4-45F0-8578-964A2F59FE1C}" type="presParOf" srcId="{FD983AC8-9CBB-4486-A34A-E53E0BA4F17F}" destId="{E09C7A32-8613-4541-87C5-5FE37B192993}" srcOrd="1" destOrd="0" presId="urn:microsoft.com/office/officeart/2008/layout/HorizontalMultiLevelHierarchy"/>
    <dgm:cxn modelId="{217CA7AF-F83A-4C86-B4B6-324E3D337078}" type="presParOf" srcId="{E09C7A32-8613-4541-87C5-5FE37B192993}" destId="{4AA06424-71C8-4B99-A0D3-4578BF105F48}" srcOrd="0" destOrd="0" presId="urn:microsoft.com/office/officeart/2008/layout/HorizontalMultiLevelHierarchy"/>
    <dgm:cxn modelId="{D8E8EFC4-CCBC-4789-89ED-963453AD74D0}" type="presParOf" srcId="{4AA06424-71C8-4B99-A0D3-4578BF105F48}" destId="{21CA3F00-1668-4070-B15A-9EED31529D52}" srcOrd="0" destOrd="0" presId="urn:microsoft.com/office/officeart/2008/layout/HorizontalMultiLevelHierarchy"/>
    <dgm:cxn modelId="{4E5D7215-9A1F-49FC-8369-B47EAA4DF56B}" type="presParOf" srcId="{E09C7A32-8613-4541-87C5-5FE37B192993}" destId="{65D5872C-434F-446B-93F9-4EAE831260D5}" srcOrd="1" destOrd="0" presId="urn:microsoft.com/office/officeart/2008/layout/HorizontalMultiLevelHierarchy"/>
    <dgm:cxn modelId="{84CF6394-887A-4DE5-924D-C654272517B6}" type="presParOf" srcId="{65D5872C-434F-446B-93F9-4EAE831260D5}" destId="{0A61D9DD-C5DE-4956-9108-918E5AE6771E}" srcOrd="0" destOrd="0" presId="urn:microsoft.com/office/officeart/2008/layout/HorizontalMultiLevelHierarchy"/>
    <dgm:cxn modelId="{7720FBFE-6CFD-43BC-9151-83D2D6317020}" type="presParOf" srcId="{65D5872C-434F-446B-93F9-4EAE831260D5}" destId="{D880AF29-BD1A-4D2B-A85D-E6183C91F975}" srcOrd="1" destOrd="0" presId="urn:microsoft.com/office/officeart/2008/layout/HorizontalMultiLevelHierarchy"/>
    <dgm:cxn modelId="{18467C94-FC70-48F8-B008-CEB2A0C9E523}" type="presParOf" srcId="{E09C7A32-8613-4541-87C5-5FE37B192993}" destId="{B17321A1-D4F6-43D1-85E4-F4969F42172A}" srcOrd="2" destOrd="0" presId="urn:microsoft.com/office/officeart/2008/layout/HorizontalMultiLevelHierarchy"/>
    <dgm:cxn modelId="{AD596565-9758-43F5-BE5A-B4AE9CA7489C}" type="presParOf" srcId="{B17321A1-D4F6-43D1-85E4-F4969F42172A}" destId="{8C33FB3F-386B-40B2-B0C6-E774E742A033}" srcOrd="0" destOrd="0" presId="urn:microsoft.com/office/officeart/2008/layout/HorizontalMultiLevelHierarchy"/>
    <dgm:cxn modelId="{6E55A238-D39F-4929-BA22-5976F728E3F6}" type="presParOf" srcId="{E09C7A32-8613-4541-87C5-5FE37B192993}" destId="{EDE25247-249D-4468-94E2-572638297364}" srcOrd="3" destOrd="0" presId="urn:microsoft.com/office/officeart/2008/layout/HorizontalMultiLevelHierarchy"/>
    <dgm:cxn modelId="{B6D75D8D-3D72-49E9-9894-A00599F916B2}" type="presParOf" srcId="{EDE25247-249D-4468-94E2-572638297364}" destId="{34576343-3621-4393-9175-EBA1B688FF0D}" srcOrd="0" destOrd="0" presId="urn:microsoft.com/office/officeart/2008/layout/HorizontalMultiLevelHierarchy"/>
    <dgm:cxn modelId="{305E3669-D078-4660-B3FE-581379D8BDD5}" type="presParOf" srcId="{EDE25247-249D-4468-94E2-572638297364}" destId="{4ECE0CA6-2858-481F-BE49-F433DFA7C5C4}" srcOrd="1" destOrd="0" presId="urn:microsoft.com/office/officeart/2008/layout/HorizontalMultiLevelHierarchy"/>
    <dgm:cxn modelId="{1551B90E-D01E-47CA-94CE-89DF36477BF0}" type="presParOf" srcId="{E09C7A32-8613-4541-87C5-5FE37B192993}" destId="{6C85DC3F-263A-4E38-8D80-2AA9DFC0C2E8}" srcOrd="4" destOrd="0" presId="urn:microsoft.com/office/officeart/2008/layout/HorizontalMultiLevelHierarchy"/>
    <dgm:cxn modelId="{753C1B34-2B9A-42F9-8BC2-6186D610C831}" type="presParOf" srcId="{6C85DC3F-263A-4E38-8D80-2AA9DFC0C2E8}" destId="{5FA50F9E-1786-4201-B47F-5382ACBBB9FF}" srcOrd="0" destOrd="0" presId="urn:microsoft.com/office/officeart/2008/layout/HorizontalMultiLevelHierarchy"/>
    <dgm:cxn modelId="{FAB9D600-860A-4CA9-A8DE-56AA55109108}" type="presParOf" srcId="{E09C7A32-8613-4541-87C5-5FE37B192993}" destId="{9411A6AD-C45B-42BF-9BAC-68D3A99912FB}" srcOrd="5" destOrd="0" presId="urn:microsoft.com/office/officeart/2008/layout/HorizontalMultiLevelHierarchy"/>
    <dgm:cxn modelId="{6E374CDE-2EBE-4B46-90F8-6214DE8528B1}" type="presParOf" srcId="{9411A6AD-C45B-42BF-9BAC-68D3A99912FB}" destId="{D2955B09-E543-4760-939C-47063AB3EB51}" srcOrd="0" destOrd="0" presId="urn:microsoft.com/office/officeart/2008/layout/HorizontalMultiLevelHierarchy"/>
    <dgm:cxn modelId="{85CF3E55-620D-496A-BC01-88B12C8F878F}" type="presParOf" srcId="{9411A6AD-C45B-42BF-9BAC-68D3A99912FB}" destId="{028D3239-3E60-47D8-B746-6999405FE2A9}" srcOrd="1" destOrd="0" presId="urn:microsoft.com/office/officeart/2008/layout/HorizontalMultiLevelHierarchy"/>
    <dgm:cxn modelId="{350386B2-1346-44A6-B3BC-3C48103BC68D}" type="presParOf" srcId="{E09C7A32-8613-4541-87C5-5FE37B192993}" destId="{66FF575B-0DCB-447B-B2B6-796568716EF9}" srcOrd="6" destOrd="0" presId="urn:microsoft.com/office/officeart/2008/layout/HorizontalMultiLevelHierarchy"/>
    <dgm:cxn modelId="{2D0CC4D5-911F-42A1-99FD-69D2EDD3E4C4}" type="presParOf" srcId="{66FF575B-0DCB-447B-B2B6-796568716EF9}" destId="{69F96C48-FD42-48F5-AB39-1F92DEE8BF25}" srcOrd="0" destOrd="0" presId="urn:microsoft.com/office/officeart/2008/layout/HorizontalMultiLevelHierarchy"/>
    <dgm:cxn modelId="{911CA798-DB59-43E6-B821-07EC149B78BA}" type="presParOf" srcId="{E09C7A32-8613-4541-87C5-5FE37B192993}" destId="{52A6331D-C966-4E84-8D22-7DC392C7ECE2}" srcOrd="7" destOrd="0" presId="urn:microsoft.com/office/officeart/2008/layout/HorizontalMultiLevelHierarchy"/>
    <dgm:cxn modelId="{4189FB49-F8F9-4E7D-9F85-CE1C6DE2B4AC}" type="presParOf" srcId="{52A6331D-C966-4E84-8D22-7DC392C7ECE2}" destId="{32AB66C7-6CE7-4BE7-9208-2AE847A73115}" srcOrd="0" destOrd="0" presId="urn:microsoft.com/office/officeart/2008/layout/HorizontalMultiLevelHierarchy"/>
    <dgm:cxn modelId="{82EADBE6-3F63-4D96-9CBC-9244D48BBE58}" type="presParOf" srcId="{52A6331D-C966-4E84-8D22-7DC392C7ECE2}" destId="{D82B9C9C-C5B0-459F-B205-C495BA9ABD5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C6E453-7BA9-4384-97B0-F16E579CA575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5C6DB5-0030-4119-BAF2-B61BD1740DBC}">
      <dgm:prSet phldrT="[Text]" custT="1"/>
      <dgm:spPr/>
      <dgm:t>
        <a:bodyPr/>
        <a:lstStyle/>
        <a:p>
          <a:r>
            <a:rPr lang="en-US" sz="2400" b="1" dirty="0" smtClean="0"/>
            <a:t>Tel U POINT</a:t>
          </a:r>
          <a:endParaRPr lang="en-US" sz="2400" b="1" dirty="0"/>
        </a:p>
      </dgm:t>
    </dgm:pt>
    <dgm:pt modelId="{7C7C3C18-7AF4-440A-8A92-B607EB2A9318}" type="par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59F54C9-7D14-4723-A187-3B95FA5FF84A}" type="sibTrans" cxnId="{1FF72304-6DD5-4356-A8DD-6862FD17FF96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F18C811-E11D-4182-9DB7-134B9D7737F5}">
      <dgm:prSet phldrT="[Text]" custT="1"/>
      <dgm:spPr/>
      <dgm:t>
        <a:bodyPr/>
        <a:lstStyle/>
        <a:p>
          <a:r>
            <a:rPr lang="en-US" sz="2400" b="1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2400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400" b="1" dirty="0">
            <a:solidFill>
              <a:schemeClr val="tx1"/>
            </a:solidFill>
          </a:endParaRPr>
        </a:p>
      </dgm:t>
    </dgm:pt>
    <dgm:pt modelId="{C7E981FC-3F79-4AA9-BCBA-263DA1D758D5}" type="par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00D0B2A-B708-48C1-A294-9F24C18C8132}" type="sibTrans" cxnId="{B92D52EA-7344-4166-87D7-4D5980F8301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A99F4AD-05AC-4B9B-BD25-63EEA2E3EEDC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Formula Tel U Point</a:t>
          </a:r>
          <a:endParaRPr lang="en-US" b="1" dirty="0">
            <a:solidFill>
              <a:schemeClr val="tx1"/>
            </a:solidFill>
          </a:endParaRPr>
        </a:p>
      </dgm:t>
    </dgm:pt>
    <dgm:pt modelId="{A5897806-C170-4AD8-99E7-C64EDDAA0557}" type="par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5E52461-29BA-44DA-AC57-A1D6B2E77591}" type="sibTrans" cxnId="{45B8856C-BF3F-42D1-8BCA-948300CB299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E271732-2519-4A55-807E-653E9D1D005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GB" b="1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b="1" dirty="0">
            <a:solidFill>
              <a:schemeClr val="tx1"/>
            </a:solidFill>
          </a:endParaRPr>
        </a:p>
      </dgm:t>
    </dgm:pt>
    <dgm:pt modelId="{C6C7E1EE-2504-4010-87B8-0580B12B586C}" type="par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78DCDC0-74FE-46E8-88DA-34A673EFAE49}" type="sibTrans" cxnId="{6C88872C-2B50-4222-96E1-E7A8992DDC8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79D4FC8-90B3-42E9-8CAD-D89C63F47CE8}">
      <dgm:prSet phldrT="[Text]"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b="1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b="1" dirty="0">
            <a:solidFill>
              <a:schemeClr val="tx1"/>
            </a:solidFill>
          </a:endParaRPr>
        </a:p>
      </dgm:t>
    </dgm:pt>
    <dgm:pt modelId="{58D59382-4C8B-40D4-9BDE-4274C52EB6FE}" type="parTrans" cxnId="{9BDCC26A-F1E4-448A-A9DB-5C5CABAA5EE9}">
      <dgm:prSet/>
      <dgm:spPr/>
      <dgm:t>
        <a:bodyPr/>
        <a:lstStyle/>
        <a:p>
          <a:endParaRPr lang="en-GB"/>
        </a:p>
      </dgm:t>
    </dgm:pt>
    <dgm:pt modelId="{13952D5F-BCFA-4D7D-8499-864C994E0B0C}" type="sibTrans" cxnId="{9BDCC26A-F1E4-448A-A9DB-5C5CABAA5EE9}">
      <dgm:prSet/>
      <dgm:spPr/>
      <dgm:t>
        <a:bodyPr/>
        <a:lstStyle/>
        <a:p>
          <a:endParaRPr lang="en-GB"/>
        </a:p>
      </dgm:t>
    </dgm:pt>
    <dgm:pt modelId="{A9E91F7D-DC82-4773-8355-A3484E27AB54}" type="pres">
      <dgm:prSet presAssocID="{9AC6E453-7BA9-4384-97B0-F16E579CA57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D983AC8-9CBB-4486-A34A-E53E0BA4F17F}" type="pres">
      <dgm:prSet presAssocID="{915C6DB5-0030-4119-BAF2-B61BD1740DBC}" presName="root1" presStyleCnt="0"/>
      <dgm:spPr/>
      <dgm:t>
        <a:bodyPr/>
        <a:lstStyle/>
        <a:p>
          <a:endParaRPr lang="en-GB"/>
        </a:p>
      </dgm:t>
    </dgm:pt>
    <dgm:pt modelId="{DE54028B-2390-4FB4-A344-4425EBF21F8D}" type="pres">
      <dgm:prSet presAssocID="{915C6DB5-0030-4119-BAF2-B61BD1740DBC}" presName="LevelOneTextNode" presStyleLbl="node0" presStyleIdx="0" presStyleCnt="1" custLinFactNeighborX="-1597" custLinFactNeighborY="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9C7A32-8613-4541-87C5-5FE37B192993}" type="pres">
      <dgm:prSet presAssocID="{915C6DB5-0030-4119-BAF2-B61BD1740DBC}" presName="level2hierChild" presStyleCnt="0"/>
      <dgm:spPr/>
      <dgm:t>
        <a:bodyPr/>
        <a:lstStyle/>
        <a:p>
          <a:endParaRPr lang="en-GB"/>
        </a:p>
      </dgm:t>
    </dgm:pt>
    <dgm:pt modelId="{4AA06424-71C8-4B99-A0D3-4578BF105F48}" type="pres">
      <dgm:prSet presAssocID="{C7E981FC-3F79-4AA9-BCBA-263DA1D758D5}" presName="conn2-1" presStyleLbl="parChTrans1D2" presStyleIdx="0" presStyleCnt="4"/>
      <dgm:spPr/>
      <dgm:t>
        <a:bodyPr/>
        <a:lstStyle/>
        <a:p>
          <a:endParaRPr lang="en-GB"/>
        </a:p>
      </dgm:t>
    </dgm:pt>
    <dgm:pt modelId="{21CA3F00-1668-4070-B15A-9EED31529D52}" type="pres">
      <dgm:prSet presAssocID="{C7E981FC-3F79-4AA9-BCBA-263DA1D758D5}" presName="connTx" presStyleLbl="parChTrans1D2" presStyleIdx="0" presStyleCnt="4"/>
      <dgm:spPr/>
      <dgm:t>
        <a:bodyPr/>
        <a:lstStyle/>
        <a:p>
          <a:endParaRPr lang="en-GB"/>
        </a:p>
      </dgm:t>
    </dgm:pt>
    <dgm:pt modelId="{65D5872C-434F-446B-93F9-4EAE831260D5}" type="pres">
      <dgm:prSet presAssocID="{0F18C811-E11D-4182-9DB7-134B9D7737F5}" presName="root2" presStyleCnt="0"/>
      <dgm:spPr/>
      <dgm:t>
        <a:bodyPr/>
        <a:lstStyle/>
        <a:p>
          <a:endParaRPr lang="en-GB"/>
        </a:p>
      </dgm:t>
    </dgm:pt>
    <dgm:pt modelId="{0A61D9DD-C5DE-4956-9108-918E5AE6771E}" type="pres">
      <dgm:prSet presAssocID="{0F18C811-E11D-4182-9DB7-134B9D7737F5}" presName="LevelTwoTextNode" presStyleLbl="node2" presStyleIdx="0" presStyleCnt="4" custLinFactNeighborX="487" custLinFactNeighborY="479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80AF29-BD1A-4D2B-A85D-E6183C91F975}" type="pres">
      <dgm:prSet presAssocID="{0F18C811-E11D-4182-9DB7-134B9D7737F5}" presName="level3hierChild" presStyleCnt="0"/>
      <dgm:spPr/>
      <dgm:t>
        <a:bodyPr/>
        <a:lstStyle/>
        <a:p>
          <a:endParaRPr lang="en-GB"/>
        </a:p>
      </dgm:t>
    </dgm:pt>
    <dgm:pt modelId="{B17321A1-D4F6-43D1-85E4-F4969F42172A}" type="pres">
      <dgm:prSet presAssocID="{A5897806-C170-4AD8-99E7-C64EDDAA0557}" presName="conn2-1" presStyleLbl="parChTrans1D2" presStyleIdx="1" presStyleCnt="4"/>
      <dgm:spPr/>
      <dgm:t>
        <a:bodyPr/>
        <a:lstStyle/>
        <a:p>
          <a:endParaRPr lang="en-GB"/>
        </a:p>
      </dgm:t>
    </dgm:pt>
    <dgm:pt modelId="{8C33FB3F-386B-40B2-B0C6-E774E742A033}" type="pres">
      <dgm:prSet presAssocID="{A5897806-C170-4AD8-99E7-C64EDDAA0557}" presName="connTx" presStyleLbl="parChTrans1D2" presStyleIdx="1" presStyleCnt="4"/>
      <dgm:spPr/>
      <dgm:t>
        <a:bodyPr/>
        <a:lstStyle/>
        <a:p>
          <a:endParaRPr lang="en-GB"/>
        </a:p>
      </dgm:t>
    </dgm:pt>
    <dgm:pt modelId="{EDE25247-249D-4468-94E2-572638297364}" type="pres">
      <dgm:prSet presAssocID="{1A99F4AD-05AC-4B9B-BD25-63EEA2E3EEDC}" presName="root2" presStyleCnt="0"/>
      <dgm:spPr/>
      <dgm:t>
        <a:bodyPr/>
        <a:lstStyle/>
        <a:p>
          <a:endParaRPr lang="en-GB"/>
        </a:p>
      </dgm:t>
    </dgm:pt>
    <dgm:pt modelId="{34576343-3621-4393-9175-EBA1B688FF0D}" type="pres">
      <dgm:prSet presAssocID="{1A99F4AD-05AC-4B9B-BD25-63EEA2E3EED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ECE0CA6-2858-481F-BE49-F433DFA7C5C4}" type="pres">
      <dgm:prSet presAssocID="{1A99F4AD-05AC-4B9B-BD25-63EEA2E3EEDC}" presName="level3hierChild" presStyleCnt="0"/>
      <dgm:spPr/>
      <dgm:t>
        <a:bodyPr/>
        <a:lstStyle/>
        <a:p>
          <a:endParaRPr lang="en-GB"/>
        </a:p>
      </dgm:t>
    </dgm:pt>
    <dgm:pt modelId="{6C85DC3F-263A-4E38-8D80-2AA9DFC0C2E8}" type="pres">
      <dgm:prSet presAssocID="{58D59382-4C8B-40D4-9BDE-4274C52EB6FE}" presName="conn2-1" presStyleLbl="parChTrans1D2" presStyleIdx="2" presStyleCnt="4"/>
      <dgm:spPr/>
      <dgm:t>
        <a:bodyPr/>
        <a:lstStyle/>
        <a:p>
          <a:endParaRPr lang="en-GB"/>
        </a:p>
      </dgm:t>
    </dgm:pt>
    <dgm:pt modelId="{5FA50F9E-1786-4201-B47F-5382ACBBB9FF}" type="pres">
      <dgm:prSet presAssocID="{58D59382-4C8B-40D4-9BDE-4274C52EB6FE}" presName="connTx" presStyleLbl="parChTrans1D2" presStyleIdx="2" presStyleCnt="4"/>
      <dgm:spPr/>
      <dgm:t>
        <a:bodyPr/>
        <a:lstStyle/>
        <a:p>
          <a:endParaRPr lang="en-GB"/>
        </a:p>
      </dgm:t>
    </dgm:pt>
    <dgm:pt modelId="{9411A6AD-C45B-42BF-9BAC-68D3A99912FB}" type="pres">
      <dgm:prSet presAssocID="{C79D4FC8-90B3-42E9-8CAD-D89C63F47CE8}" presName="root2" presStyleCnt="0"/>
      <dgm:spPr/>
    </dgm:pt>
    <dgm:pt modelId="{D2955B09-E543-4760-939C-47063AB3EB51}" type="pres">
      <dgm:prSet presAssocID="{C79D4FC8-90B3-42E9-8CAD-D89C63F47CE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28D3239-3E60-47D8-B746-6999405FE2A9}" type="pres">
      <dgm:prSet presAssocID="{C79D4FC8-90B3-42E9-8CAD-D89C63F47CE8}" presName="level3hierChild" presStyleCnt="0"/>
      <dgm:spPr/>
    </dgm:pt>
    <dgm:pt modelId="{66FF575B-0DCB-447B-B2B6-796568716EF9}" type="pres">
      <dgm:prSet presAssocID="{C6C7E1EE-2504-4010-87B8-0580B12B586C}" presName="conn2-1" presStyleLbl="parChTrans1D2" presStyleIdx="3" presStyleCnt="4"/>
      <dgm:spPr/>
      <dgm:t>
        <a:bodyPr/>
        <a:lstStyle/>
        <a:p>
          <a:endParaRPr lang="en-GB"/>
        </a:p>
      </dgm:t>
    </dgm:pt>
    <dgm:pt modelId="{69F96C48-FD42-48F5-AB39-1F92DEE8BF25}" type="pres">
      <dgm:prSet presAssocID="{C6C7E1EE-2504-4010-87B8-0580B12B586C}" presName="connTx" presStyleLbl="parChTrans1D2" presStyleIdx="3" presStyleCnt="4"/>
      <dgm:spPr/>
      <dgm:t>
        <a:bodyPr/>
        <a:lstStyle/>
        <a:p>
          <a:endParaRPr lang="en-GB"/>
        </a:p>
      </dgm:t>
    </dgm:pt>
    <dgm:pt modelId="{52A6331D-C966-4E84-8D22-7DC392C7ECE2}" type="pres">
      <dgm:prSet presAssocID="{8E271732-2519-4A55-807E-653E9D1D005F}" presName="root2" presStyleCnt="0"/>
      <dgm:spPr/>
      <dgm:t>
        <a:bodyPr/>
        <a:lstStyle/>
        <a:p>
          <a:endParaRPr lang="en-GB"/>
        </a:p>
      </dgm:t>
    </dgm:pt>
    <dgm:pt modelId="{32AB66C7-6CE7-4BE7-9208-2AE847A73115}" type="pres">
      <dgm:prSet presAssocID="{8E271732-2519-4A55-807E-653E9D1D005F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82B9C9C-C5B0-459F-B205-C495BA9ABD5C}" type="pres">
      <dgm:prSet presAssocID="{8E271732-2519-4A55-807E-653E9D1D005F}" presName="level3hierChild" presStyleCnt="0"/>
      <dgm:spPr/>
      <dgm:t>
        <a:bodyPr/>
        <a:lstStyle/>
        <a:p>
          <a:endParaRPr lang="en-GB"/>
        </a:p>
      </dgm:t>
    </dgm:pt>
  </dgm:ptLst>
  <dgm:cxnLst>
    <dgm:cxn modelId="{45312FEC-E30F-4916-B543-DEC874273FDA}" type="presOf" srcId="{1A99F4AD-05AC-4B9B-BD25-63EEA2E3EEDC}" destId="{34576343-3621-4393-9175-EBA1B688FF0D}" srcOrd="0" destOrd="0" presId="urn:microsoft.com/office/officeart/2008/layout/HorizontalMultiLevelHierarchy"/>
    <dgm:cxn modelId="{218D39A0-FC01-42BB-BC45-A5F449488267}" type="presOf" srcId="{C79D4FC8-90B3-42E9-8CAD-D89C63F47CE8}" destId="{D2955B09-E543-4760-939C-47063AB3EB51}" srcOrd="0" destOrd="0" presId="urn:microsoft.com/office/officeart/2008/layout/HorizontalMultiLevelHierarchy"/>
    <dgm:cxn modelId="{9BDCC26A-F1E4-448A-A9DB-5C5CABAA5EE9}" srcId="{915C6DB5-0030-4119-BAF2-B61BD1740DBC}" destId="{C79D4FC8-90B3-42E9-8CAD-D89C63F47CE8}" srcOrd="2" destOrd="0" parTransId="{58D59382-4C8B-40D4-9BDE-4274C52EB6FE}" sibTransId="{13952D5F-BCFA-4D7D-8499-864C994E0B0C}"/>
    <dgm:cxn modelId="{282B253B-570B-40AB-9EF7-32374E4F4674}" type="presOf" srcId="{C6C7E1EE-2504-4010-87B8-0580B12B586C}" destId="{66FF575B-0DCB-447B-B2B6-796568716EF9}" srcOrd="0" destOrd="0" presId="urn:microsoft.com/office/officeart/2008/layout/HorizontalMultiLevelHierarchy"/>
    <dgm:cxn modelId="{6C88872C-2B50-4222-96E1-E7A8992DDC8E}" srcId="{915C6DB5-0030-4119-BAF2-B61BD1740DBC}" destId="{8E271732-2519-4A55-807E-653E9D1D005F}" srcOrd="3" destOrd="0" parTransId="{C6C7E1EE-2504-4010-87B8-0580B12B586C}" sibTransId="{A78DCDC0-74FE-46E8-88DA-34A673EFAE49}"/>
    <dgm:cxn modelId="{30434F1F-9098-4925-8581-0B797D881095}" type="presOf" srcId="{C6C7E1EE-2504-4010-87B8-0580B12B586C}" destId="{69F96C48-FD42-48F5-AB39-1F92DEE8BF25}" srcOrd="1" destOrd="0" presId="urn:microsoft.com/office/officeart/2008/layout/HorizontalMultiLevelHierarchy"/>
    <dgm:cxn modelId="{F8A7D525-16D9-48FF-BF06-9044DB9CBB7B}" type="presOf" srcId="{915C6DB5-0030-4119-BAF2-B61BD1740DBC}" destId="{DE54028B-2390-4FB4-A344-4425EBF21F8D}" srcOrd="0" destOrd="0" presId="urn:microsoft.com/office/officeart/2008/layout/HorizontalMultiLevelHierarchy"/>
    <dgm:cxn modelId="{A662B416-66F4-47B1-A1FD-12A75498E693}" type="presOf" srcId="{C7E981FC-3F79-4AA9-BCBA-263DA1D758D5}" destId="{21CA3F00-1668-4070-B15A-9EED31529D52}" srcOrd="1" destOrd="0" presId="urn:microsoft.com/office/officeart/2008/layout/HorizontalMultiLevelHierarchy"/>
    <dgm:cxn modelId="{B92D52EA-7344-4166-87D7-4D5980F83012}" srcId="{915C6DB5-0030-4119-BAF2-B61BD1740DBC}" destId="{0F18C811-E11D-4182-9DB7-134B9D7737F5}" srcOrd="0" destOrd="0" parTransId="{C7E981FC-3F79-4AA9-BCBA-263DA1D758D5}" sibTransId="{800D0B2A-B708-48C1-A294-9F24C18C8132}"/>
    <dgm:cxn modelId="{8AEC609B-3E5B-4670-B9E2-762C0F76CA3A}" type="presOf" srcId="{A5897806-C170-4AD8-99E7-C64EDDAA0557}" destId="{B17321A1-D4F6-43D1-85E4-F4969F42172A}" srcOrd="0" destOrd="0" presId="urn:microsoft.com/office/officeart/2008/layout/HorizontalMultiLevelHierarchy"/>
    <dgm:cxn modelId="{09A4E2EC-1251-4A3A-A872-5562037CA08B}" type="presOf" srcId="{58D59382-4C8B-40D4-9BDE-4274C52EB6FE}" destId="{6C85DC3F-263A-4E38-8D80-2AA9DFC0C2E8}" srcOrd="0" destOrd="0" presId="urn:microsoft.com/office/officeart/2008/layout/HorizontalMultiLevelHierarchy"/>
    <dgm:cxn modelId="{45B8856C-BF3F-42D1-8BCA-948300CB2991}" srcId="{915C6DB5-0030-4119-BAF2-B61BD1740DBC}" destId="{1A99F4AD-05AC-4B9B-BD25-63EEA2E3EEDC}" srcOrd="1" destOrd="0" parTransId="{A5897806-C170-4AD8-99E7-C64EDDAA0557}" sibTransId="{C5E52461-29BA-44DA-AC57-A1D6B2E77591}"/>
    <dgm:cxn modelId="{25429CF1-C6B4-4685-AB52-DE79EF9F3D62}" type="presOf" srcId="{C7E981FC-3F79-4AA9-BCBA-263DA1D758D5}" destId="{4AA06424-71C8-4B99-A0D3-4578BF105F48}" srcOrd="0" destOrd="0" presId="urn:microsoft.com/office/officeart/2008/layout/HorizontalMultiLevelHierarchy"/>
    <dgm:cxn modelId="{BAA7CC09-8DF9-4F80-B2C1-8D09D73270F5}" type="presOf" srcId="{0F18C811-E11D-4182-9DB7-134B9D7737F5}" destId="{0A61D9DD-C5DE-4956-9108-918E5AE6771E}" srcOrd="0" destOrd="0" presId="urn:microsoft.com/office/officeart/2008/layout/HorizontalMultiLevelHierarchy"/>
    <dgm:cxn modelId="{1FF72304-6DD5-4356-A8DD-6862FD17FF96}" srcId="{9AC6E453-7BA9-4384-97B0-F16E579CA575}" destId="{915C6DB5-0030-4119-BAF2-B61BD1740DBC}" srcOrd="0" destOrd="0" parTransId="{7C7C3C18-7AF4-440A-8A92-B607EB2A9318}" sibTransId="{159F54C9-7D14-4723-A187-3B95FA5FF84A}"/>
    <dgm:cxn modelId="{82EF1C80-BE0C-48ED-B57C-2B59FACB465C}" type="presOf" srcId="{9AC6E453-7BA9-4384-97B0-F16E579CA575}" destId="{A9E91F7D-DC82-4773-8355-A3484E27AB54}" srcOrd="0" destOrd="0" presId="urn:microsoft.com/office/officeart/2008/layout/HorizontalMultiLevelHierarchy"/>
    <dgm:cxn modelId="{1F1826B0-60E9-47BE-AC7B-177021B691C3}" type="presOf" srcId="{58D59382-4C8B-40D4-9BDE-4274C52EB6FE}" destId="{5FA50F9E-1786-4201-B47F-5382ACBBB9FF}" srcOrd="1" destOrd="0" presId="urn:microsoft.com/office/officeart/2008/layout/HorizontalMultiLevelHierarchy"/>
    <dgm:cxn modelId="{5841D151-041C-42E3-9544-B4CD9092341D}" type="presOf" srcId="{A5897806-C170-4AD8-99E7-C64EDDAA0557}" destId="{8C33FB3F-386B-40B2-B0C6-E774E742A033}" srcOrd="1" destOrd="0" presId="urn:microsoft.com/office/officeart/2008/layout/HorizontalMultiLevelHierarchy"/>
    <dgm:cxn modelId="{C6B9F178-8206-4460-BD68-744A22773EEC}" type="presOf" srcId="{8E271732-2519-4A55-807E-653E9D1D005F}" destId="{32AB66C7-6CE7-4BE7-9208-2AE847A73115}" srcOrd="0" destOrd="0" presId="urn:microsoft.com/office/officeart/2008/layout/HorizontalMultiLevelHierarchy"/>
    <dgm:cxn modelId="{C40B99D4-D69C-4D9A-B546-680756A7449E}" type="presParOf" srcId="{A9E91F7D-DC82-4773-8355-A3484E27AB54}" destId="{FD983AC8-9CBB-4486-A34A-E53E0BA4F17F}" srcOrd="0" destOrd="0" presId="urn:microsoft.com/office/officeart/2008/layout/HorizontalMultiLevelHierarchy"/>
    <dgm:cxn modelId="{17110EF6-344B-4E56-8B52-674BEED54F25}" type="presParOf" srcId="{FD983AC8-9CBB-4486-A34A-E53E0BA4F17F}" destId="{DE54028B-2390-4FB4-A344-4425EBF21F8D}" srcOrd="0" destOrd="0" presId="urn:microsoft.com/office/officeart/2008/layout/HorizontalMultiLevelHierarchy"/>
    <dgm:cxn modelId="{21F6E284-2380-456A-ABAB-5F513D5E8A7C}" type="presParOf" srcId="{FD983AC8-9CBB-4486-A34A-E53E0BA4F17F}" destId="{E09C7A32-8613-4541-87C5-5FE37B192993}" srcOrd="1" destOrd="0" presId="urn:microsoft.com/office/officeart/2008/layout/HorizontalMultiLevelHierarchy"/>
    <dgm:cxn modelId="{499CA43D-B4DA-4CCC-B073-CD7ABFFCB5D4}" type="presParOf" srcId="{E09C7A32-8613-4541-87C5-5FE37B192993}" destId="{4AA06424-71C8-4B99-A0D3-4578BF105F48}" srcOrd="0" destOrd="0" presId="urn:microsoft.com/office/officeart/2008/layout/HorizontalMultiLevelHierarchy"/>
    <dgm:cxn modelId="{4507AA58-6EAA-4410-ABCB-129011C9074D}" type="presParOf" srcId="{4AA06424-71C8-4B99-A0D3-4578BF105F48}" destId="{21CA3F00-1668-4070-B15A-9EED31529D52}" srcOrd="0" destOrd="0" presId="urn:microsoft.com/office/officeart/2008/layout/HorizontalMultiLevelHierarchy"/>
    <dgm:cxn modelId="{19BC37EA-859B-412C-A96C-CA5AC2121500}" type="presParOf" srcId="{E09C7A32-8613-4541-87C5-5FE37B192993}" destId="{65D5872C-434F-446B-93F9-4EAE831260D5}" srcOrd="1" destOrd="0" presId="urn:microsoft.com/office/officeart/2008/layout/HorizontalMultiLevelHierarchy"/>
    <dgm:cxn modelId="{526C5806-52ED-478D-A666-5FACB637F373}" type="presParOf" srcId="{65D5872C-434F-446B-93F9-4EAE831260D5}" destId="{0A61D9DD-C5DE-4956-9108-918E5AE6771E}" srcOrd="0" destOrd="0" presId="urn:microsoft.com/office/officeart/2008/layout/HorizontalMultiLevelHierarchy"/>
    <dgm:cxn modelId="{AF66CBEB-11D2-4EF9-BB1F-5C9521C59B41}" type="presParOf" srcId="{65D5872C-434F-446B-93F9-4EAE831260D5}" destId="{D880AF29-BD1A-4D2B-A85D-E6183C91F975}" srcOrd="1" destOrd="0" presId="urn:microsoft.com/office/officeart/2008/layout/HorizontalMultiLevelHierarchy"/>
    <dgm:cxn modelId="{0E0BB67C-AB7C-490E-928C-142BB4B11B0B}" type="presParOf" srcId="{E09C7A32-8613-4541-87C5-5FE37B192993}" destId="{B17321A1-D4F6-43D1-85E4-F4969F42172A}" srcOrd="2" destOrd="0" presId="urn:microsoft.com/office/officeart/2008/layout/HorizontalMultiLevelHierarchy"/>
    <dgm:cxn modelId="{F6DA5CFC-E945-4079-8F9C-22AB3BC8EDCE}" type="presParOf" srcId="{B17321A1-D4F6-43D1-85E4-F4969F42172A}" destId="{8C33FB3F-386B-40B2-B0C6-E774E742A033}" srcOrd="0" destOrd="0" presId="urn:microsoft.com/office/officeart/2008/layout/HorizontalMultiLevelHierarchy"/>
    <dgm:cxn modelId="{5D40F28C-9BA2-4C61-9E69-0FEF9B553079}" type="presParOf" srcId="{E09C7A32-8613-4541-87C5-5FE37B192993}" destId="{EDE25247-249D-4468-94E2-572638297364}" srcOrd="3" destOrd="0" presId="urn:microsoft.com/office/officeart/2008/layout/HorizontalMultiLevelHierarchy"/>
    <dgm:cxn modelId="{BAFD69AB-ABED-4474-BFEE-FABD941C6330}" type="presParOf" srcId="{EDE25247-249D-4468-94E2-572638297364}" destId="{34576343-3621-4393-9175-EBA1B688FF0D}" srcOrd="0" destOrd="0" presId="urn:microsoft.com/office/officeart/2008/layout/HorizontalMultiLevelHierarchy"/>
    <dgm:cxn modelId="{CB4F0A90-9699-4BD9-84DC-78ABB222EC2D}" type="presParOf" srcId="{EDE25247-249D-4468-94E2-572638297364}" destId="{4ECE0CA6-2858-481F-BE49-F433DFA7C5C4}" srcOrd="1" destOrd="0" presId="urn:microsoft.com/office/officeart/2008/layout/HorizontalMultiLevelHierarchy"/>
    <dgm:cxn modelId="{81A596E8-CCB2-49B1-97B0-80FF99777D43}" type="presParOf" srcId="{E09C7A32-8613-4541-87C5-5FE37B192993}" destId="{6C85DC3F-263A-4E38-8D80-2AA9DFC0C2E8}" srcOrd="4" destOrd="0" presId="urn:microsoft.com/office/officeart/2008/layout/HorizontalMultiLevelHierarchy"/>
    <dgm:cxn modelId="{CCB77F7C-E01F-4816-B2FF-F5BBC671D94B}" type="presParOf" srcId="{6C85DC3F-263A-4E38-8D80-2AA9DFC0C2E8}" destId="{5FA50F9E-1786-4201-B47F-5382ACBBB9FF}" srcOrd="0" destOrd="0" presId="urn:microsoft.com/office/officeart/2008/layout/HorizontalMultiLevelHierarchy"/>
    <dgm:cxn modelId="{3F43A9A7-F030-493D-820C-61D3E2F4BBAD}" type="presParOf" srcId="{E09C7A32-8613-4541-87C5-5FE37B192993}" destId="{9411A6AD-C45B-42BF-9BAC-68D3A99912FB}" srcOrd="5" destOrd="0" presId="urn:microsoft.com/office/officeart/2008/layout/HorizontalMultiLevelHierarchy"/>
    <dgm:cxn modelId="{26A45E8B-DE54-4E25-B9C8-075258132F74}" type="presParOf" srcId="{9411A6AD-C45B-42BF-9BAC-68D3A99912FB}" destId="{D2955B09-E543-4760-939C-47063AB3EB51}" srcOrd="0" destOrd="0" presId="urn:microsoft.com/office/officeart/2008/layout/HorizontalMultiLevelHierarchy"/>
    <dgm:cxn modelId="{A124AA40-32CC-4651-8C1E-7F76DF440114}" type="presParOf" srcId="{9411A6AD-C45B-42BF-9BAC-68D3A99912FB}" destId="{028D3239-3E60-47D8-B746-6999405FE2A9}" srcOrd="1" destOrd="0" presId="urn:microsoft.com/office/officeart/2008/layout/HorizontalMultiLevelHierarchy"/>
    <dgm:cxn modelId="{0E087F47-299B-47AF-A53E-02E110DC49ED}" type="presParOf" srcId="{E09C7A32-8613-4541-87C5-5FE37B192993}" destId="{66FF575B-0DCB-447B-B2B6-796568716EF9}" srcOrd="6" destOrd="0" presId="urn:microsoft.com/office/officeart/2008/layout/HorizontalMultiLevelHierarchy"/>
    <dgm:cxn modelId="{AEC39109-5CDF-4A23-AA5E-AC3D49A1EF26}" type="presParOf" srcId="{66FF575B-0DCB-447B-B2B6-796568716EF9}" destId="{69F96C48-FD42-48F5-AB39-1F92DEE8BF25}" srcOrd="0" destOrd="0" presId="urn:microsoft.com/office/officeart/2008/layout/HorizontalMultiLevelHierarchy"/>
    <dgm:cxn modelId="{B6A9D987-5628-4D0E-8FBE-6B5967414A55}" type="presParOf" srcId="{E09C7A32-8613-4541-87C5-5FE37B192993}" destId="{52A6331D-C966-4E84-8D22-7DC392C7ECE2}" srcOrd="7" destOrd="0" presId="urn:microsoft.com/office/officeart/2008/layout/HorizontalMultiLevelHierarchy"/>
    <dgm:cxn modelId="{A1F77E32-A4DF-41C9-BA9B-5103A4108B4A}" type="presParOf" srcId="{52A6331D-C966-4E84-8D22-7DC392C7ECE2}" destId="{32AB66C7-6CE7-4BE7-9208-2AE847A73115}" srcOrd="0" destOrd="0" presId="urn:microsoft.com/office/officeart/2008/layout/HorizontalMultiLevelHierarchy"/>
    <dgm:cxn modelId="{8D300CC1-5ED3-4FF7-BE2C-49D8BA9CD384}" type="presParOf" srcId="{52A6331D-C966-4E84-8D22-7DC392C7ECE2}" destId="{D82B9C9C-C5B0-459F-B205-C495BA9ABD5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9DC899-1487-414E-9177-249609E8AE69}" type="doc">
      <dgm:prSet loTypeId="urn:microsoft.com/office/officeart/2005/8/layout/chevron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14BC7D3-45AF-4A04-A1BD-DA500FB8D28E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</a:rPr>
            <a:t>Stage 1</a:t>
          </a:r>
          <a:endParaRPr lang="en-GB" dirty="0">
            <a:latin typeface="Cambria" panose="02040503050406030204" pitchFamily="18" charset="0"/>
          </a:endParaRPr>
        </a:p>
      </dgm:t>
    </dgm:pt>
    <dgm:pt modelId="{84F3DC7C-7093-4907-8137-995A96CDD70A}" type="parTrans" cxnId="{3045F0BF-63E3-4F45-9547-FAFA06688E1A}">
      <dgm:prSet/>
      <dgm:spPr/>
      <dgm:t>
        <a:bodyPr/>
        <a:lstStyle/>
        <a:p>
          <a:endParaRPr lang="en-GB"/>
        </a:p>
      </dgm:t>
    </dgm:pt>
    <dgm:pt modelId="{800DF8FC-63E9-4665-AFE9-9D5D964A06E3}" type="sibTrans" cxnId="{3045F0BF-63E3-4F45-9547-FAFA06688E1A}">
      <dgm:prSet/>
      <dgm:spPr/>
      <dgm:t>
        <a:bodyPr/>
        <a:lstStyle/>
        <a:p>
          <a:endParaRPr lang="en-GB"/>
        </a:p>
      </dgm:t>
    </dgm:pt>
    <dgm:pt modelId="{A4E86C82-56F0-4A3D-B123-2915A3CDBE86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Proporsi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>
              <a:latin typeface="Cambria" panose="02040503050406030204" pitchFamily="18" charset="0"/>
            </a:rPr>
            <a:t>Beban</a:t>
          </a:r>
          <a:r>
            <a:rPr lang="en-US" dirty="0">
              <a:latin typeface="Cambria" panose="02040503050406030204" pitchFamily="18" charset="0"/>
            </a:rPr>
            <a:t> SKS</a:t>
          </a:r>
          <a:endParaRPr lang="en-GB" dirty="0">
            <a:latin typeface="Cambria" panose="02040503050406030204" pitchFamily="18" charset="0"/>
          </a:endParaRPr>
        </a:p>
      </dgm:t>
    </dgm:pt>
    <dgm:pt modelId="{813D1C2D-81D1-4B74-B1B1-DB1366D9E26C}" type="parTrans" cxnId="{EE994A14-510D-4DCF-A4DF-F8A5449368EE}">
      <dgm:prSet/>
      <dgm:spPr/>
      <dgm:t>
        <a:bodyPr/>
        <a:lstStyle/>
        <a:p>
          <a:endParaRPr lang="en-GB"/>
        </a:p>
      </dgm:t>
    </dgm:pt>
    <dgm:pt modelId="{0BB067C8-FBDC-4146-A070-22C1C9EE4527}" type="sibTrans" cxnId="{EE994A14-510D-4DCF-A4DF-F8A5449368EE}">
      <dgm:prSet/>
      <dgm:spPr/>
      <dgm:t>
        <a:bodyPr/>
        <a:lstStyle/>
        <a:p>
          <a:endParaRPr lang="en-GB"/>
        </a:p>
      </dgm:t>
    </dgm:pt>
    <dgm:pt modelId="{90C88FCB-3327-4725-8249-7833F56B3105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</a:rPr>
            <a:t>Stage 2</a:t>
          </a:r>
          <a:endParaRPr lang="en-GB" dirty="0">
            <a:latin typeface="Cambria" panose="02040503050406030204" pitchFamily="18" charset="0"/>
          </a:endParaRPr>
        </a:p>
      </dgm:t>
    </dgm:pt>
    <dgm:pt modelId="{FCF9CF1B-9F5D-4454-8CF1-24CC17BEA9D9}" type="parTrans" cxnId="{67E411BC-97A1-41A3-A093-E67053959EF9}">
      <dgm:prSet/>
      <dgm:spPr/>
      <dgm:t>
        <a:bodyPr/>
        <a:lstStyle/>
        <a:p>
          <a:endParaRPr lang="en-GB"/>
        </a:p>
      </dgm:t>
    </dgm:pt>
    <dgm:pt modelId="{A3A03909-3A3E-401F-A7ED-A8311AE6A884}" type="sibTrans" cxnId="{67E411BC-97A1-41A3-A093-E67053959EF9}">
      <dgm:prSet/>
      <dgm:spPr/>
      <dgm:t>
        <a:bodyPr/>
        <a:lstStyle/>
        <a:p>
          <a:endParaRPr lang="en-GB"/>
        </a:p>
      </dgm:t>
    </dgm:pt>
    <dgm:pt modelId="{B5C17F17-27F2-47AC-9095-D5DC28CF841F}">
      <dgm:prSet phldrT="[Text]"/>
      <dgm:spPr/>
      <dgm:t>
        <a:bodyPr/>
        <a:lstStyle/>
        <a:p>
          <a:r>
            <a:rPr lang="en-US" dirty="0" err="1">
              <a:latin typeface="Cambria" panose="02040503050406030204" pitchFamily="18" charset="0"/>
            </a:rPr>
            <a:t>Konversi</a:t>
          </a:r>
          <a:r>
            <a:rPr lang="en-US" dirty="0">
              <a:latin typeface="Cambria" panose="02040503050406030204" pitchFamily="18" charset="0"/>
            </a:rPr>
            <a:t> SKS </a:t>
          </a:r>
          <a:r>
            <a:rPr lang="en-US" dirty="0">
              <a:latin typeface="Cambria" panose="02040503050406030204" pitchFamily="18" charset="0"/>
              <a:sym typeface="Wingdings" panose="05000000000000000000" pitchFamily="2" charset="2"/>
            </a:rPr>
            <a:t></a:t>
          </a:r>
          <a:r>
            <a:rPr lang="en-US" dirty="0">
              <a:latin typeface="Cambria" panose="02040503050406030204" pitchFamily="18" charset="0"/>
            </a:rPr>
            <a:t> </a:t>
          </a:r>
          <a:r>
            <a:rPr lang="en-US" dirty="0" smtClean="0">
              <a:latin typeface="Cambria" panose="02040503050406030204" pitchFamily="18" charset="0"/>
            </a:rPr>
            <a:t>%NKI</a:t>
          </a:r>
          <a:endParaRPr lang="en-GB" dirty="0">
            <a:latin typeface="Cambria" panose="02040503050406030204" pitchFamily="18" charset="0"/>
          </a:endParaRPr>
        </a:p>
      </dgm:t>
    </dgm:pt>
    <dgm:pt modelId="{24C48ABE-C5AB-46CE-B744-0AFC9A47109E}" type="parTrans" cxnId="{898F6B9A-0D22-400F-9B71-9C3BC57A899E}">
      <dgm:prSet/>
      <dgm:spPr/>
      <dgm:t>
        <a:bodyPr/>
        <a:lstStyle/>
        <a:p>
          <a:endParaRPr lang="en-GB"/>
        </a:p>
      </dgm:t>
    </dgm:pt>
    <dgm:pt modelId="{5CC4C4E5-0C66-4456-9686-90B0DD656061}" type="sibTrans" cxnId="{898F6B9A-0D22-400F-9B71-9C3BC57A899E}">
      <dgm:prSet/>
      <dgm:spPr/>
      <dgm:t>
        <a:bodyPr/>
        <a:lstStyle/>
        <a:p>
          <a:endParaRPr lang="en-GB"/>
        </a:p>
      </dgm:t>
    </dgm:pt>
    <dgm:pt modelId="{845AA632-6FA0-4769-9430-3646566629C3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</a:rPr>
            <a:t>Stage 3</a:t>
          </a:r>
          <a:endParaRPr lang="en-GB" dirty="0">
            <a:latin typeface="Cambria" panose="02040503050406030204" pitchFamily="18" charset="0"/>
          </a:endParaRPr>
        </a:p>
      </dgm:t>
    </dgm:pt>
    <dgm:pt modelId="{18E5537B-AD01-4E00-94DC-9570A866CDA5}" type="parTrans" cxnId="{0969B9A0-49D3-4A98-807C-ED2D697277F2}">
      <dgm:prSet/>
      <dgm:spPr/>
      <dgm:t>
        <a:bodyPr/>
        <a:lstStyle/>
        <a:p>
          <a:endParaRPr lang="en-GB"/>
        </a:p>
      </dgm:t>
    </dgm:pt>
    <dgm:pt modelId="{31173D8D-8C4F-4BB0-82F4-3F5212FB3893}" type="sibTrans" cxnId="{0969B9A0-49D3-4A98-807C-ED2D697277F2}">
      <dgm:prSet/>
      <dgm:spPr/>
      <dgm:t>
        <a:bodyPr/>
        <a:lstStyle/>
        <a:p>
          <a:endParaRPr lang="en-GB"/>
        </a:p>
      </dgm:t>
    </dgm:pt>
    <dgm:pt modelId="{0CF02350-54A1-4940-909F-37B12C75F255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Formulasi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Akhir</a:t>
          </a:r>
          <a:endParaRPr lang="en-GB" dirty="0">
            <a:latin typeface="Cambria" panose="02040503050406030204" pitchFamily="18" charset="0"/>
          </a:endParaRPr>
        </a:p>
      </dgm:t>
    </dgm:pt>
    <dgm:pt modelId="{D5BAB837-DA4D-4ACF-8E9F-91F4832B93E8}" type="parTrans" cxnId="{FE73623E-3358-45DA-9D70-CFE58DC5AC37}">
      <dgm:prSet/>
      <dgm:spPr/>
      <dgm:t>
        <a:bodyPr/>
        <a:lstStyle/>
        <a:p>
          <a:endParaRPr lang="en-GB"/>
        </a:p>
      </dgm:t>
    </dgm:pt>
    <dgm:pt modelId="{6C1D2369-6D8B-490D-ACF7-DDCEBEDA5F49}" type="sibTrans" cxnId="{FE73623E-3358-45DA-9D70-CFE58DC5AC37}">
      <dgm:prSet/>
      <dgm:spPr/>
      <dgm:t>
        <a:bodyPr/>
        <a:lstStyle/>
        <a:p>
          <a:endParaRPr lang="en-GB"/>
        </a:p>
      </dgm:t>
    </dgm:pt>
    <dgm:pt modelId="{9B20D342-635D-4164-9831-6276531C8FDD}" type="pres">
      <dgm:prSet presAssocID="{B49DC899-1487-414E-9177-249609E8AE6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DC47A-6BC2-4BDF-8529-E7958F8DC26A}" type="pres">
      <dgm:prSet presAssocID="{D14BC7D3-45AF-4A04-A1BD-DA500FB8D28E}" presName="composite" presStyleCnt="0"/>
      <dgm:spPr/>
      <dgm:t>
        <a:bodyPr/>
        <a:lstStyle/>
        <a:p>
          <a:endParaRPr lang="en-GB"/>
        </a:p>
      </dgm:t>
    </dgm:pt>
    <dgm:pt modelId="{9D57C4A8-CAAD-48B7-8C92-015EE2C23610}" type="pres">
      <dgm:prSet presAssocID="{D14BC7D3-45AF-4A04-A1BD-DA500FB8D28E}" presName="parentText" presStyleLbl="alignNode1" presStyleIdx="0" presStyleCnt="3" custLinFactNeighborX="-5450" custLinFactNeighborY="28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D4D42-9499-4266-B264-6B86AD1C573E}" type="pres">
      <dgm:prSet presAssocID="{D14BC7D3-45AF-4A04-A1BD-DA500FB8D28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06CA8-C803-4DE7-AE46-6CD5ED427464}" type="pres">
      <dgm:prSet presAssocID="{800DF8FC-63E9-4665-AFE9-9D5D964A06E3}" presName="sp" presStyleCnt="0"/>
      <dgm:spPr/>
      <dgm:t>
        <a:bodyPr/>
        <a:lstStyle/>
        <a:p>
          <a:endParaRPr lang="en-GB"/>
        </a:p>
      </dgm:t>
    </dgm:pt>
    <dgm:pt modelId="{25556331-44D5-4EA9-BCAB-673CE1A71EE1}" type="pres">
      <dgm:prSet presAssocID="{90C88FCB-3327-4725-8249-7833F56B3105}" presName="composite" presStyleCnt="0"/>
      <dgm:spPr/>
      <dgm:t>
        <a:bodyPr/>
        <a:lstStyle/>
        <a:p>
          <a:endParaRPr lang="en-GB"/>
        </a:p>
      </dgm:t>
    </dgm:pt>
    <dgm:pt modelId="{DD126588-0A92-4DEC-8C89-2E03F1D23D49}" type="pres">
      <dgm:prSet presAssocID="{90C88FCB-3327-4725-8249-7833F56B310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C4CDB4-DE8E-4021-A773-DCDD545E672E}" type="pres">
      <dgm:prSet presAssocID="{90C88FCB-3327-4725-8249-7833F56B310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377B3-99C5-4DCF-A50B-3625B6B332A1}" type="pres">
      <dgm:prSet presAssocID="{A3A03909-3A3E-401F-A7ED-A8311AE6A884}" presName="sp" presStyleCnt="0"/>
      <dgm:spPr/>
      <dgm:t>
        <a:bodyPr/>
        <a:lstStyle/>
        <a:p>
          <a:endParaRPr lang="en-GB"/>
        </a:p>
      </dgm:t>
    </dgm:pt>
    <dgm:pt modelId="{1AE72089-259D-4AAB-9F60-FD2BE3999374}" type="pres">
      <dgm:prSet presAssocID="{845AA632-6FA0-4769-9430-3646566629C3}" presName="composite" presStyleCnt="0"/>
      <dgm:spPr/>
      <dgm:t>
        <a:bodyPr/>
        <a:lstStyle/>
        <a:p>
          <a:endParaRPr lang="en-GB"/>
        </a:p>
      </dgm:t>
    </dgm:pt>
    <dgm:pt modelId="{9B265AA1-8260-4771-8730-1C9F4FF76923}" type="pres">
      <dgm:prSet presAssocID="{845AA632-6FA0-4769-9430-3646566629C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AC892E-BC91-4508-9BF0-1B7FB1CB8E43}" type="pres">
      <dgm:prSet presAssocID="{845AA632-6FA0-4769-9430-3646566629C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40FE95-9094-49FD-A708-A26A3B8163FB}" type="presOf" srcId="{B49DC899-1487-414E-9177-249609E8AE69}" destId="{9B20D342-635D-4164-9831-6276531C8FDD}" srcOrd="0" destOrd="0" presId="urn:microsoft.com/office/officeart/2005/8/layout/chevron2"/>
    <dgm:cxn modelId="{272119E6-BD9A-409B-BB0B-6057D6A49A92}" type="presOf" srcId="{845AA632-6FA0-4769-9430-3646566629C3}" destId="{9B265AA1-8260-4771-8730-1C9F4FF76923}" srcOrd="0" destOrd="0" presId="urn:microsoft.com/office/officeart/2005/8/layout/chevron2"/>
    <dgm:cxn modelId="{D963866D-219A-4939-B1AD-A3DDB01A829D}" type="presOf" srcId="{0CF02350-54A1-4940-909F-37B12C75F255}" destId="{3AAC892E-BC91-4508-9BF0-1B7FB1CB8E43}" srcOrd="0" destOrd="0" presId="urn:microsoft.com/office/officeart/2005/8/layout/chevron2"/>
    <dgm:cxn modelId="{D92A5D53-2D6F-4C1A-A421-0B2418153A43}" type="presOf" srcId="{D14BC7D3-45AF-4A04-A1BD-DA500FB8D28E}" destId="{9D57C4A8-CAAD-48B7-8C92-015EE2C23610}" srcOrd="0" destOrd="0" presId="urn:microsoft.com/office/officeart/2005/8/layout/chevron2"/>
    <dgm:cxn modelId="{0969B9A0-49D3-4A98-807C-ED2D697277F2}" srcId="{B49DC899-1487-414E-9177-249609E8AE69}" destId="{845AA632-6FA0-4769-9430-3646566629C3}" srcOrd="2" destOrd="0" parTransId="{18E5537B-AD01-4E00-94DC-9570A866CDA5}" sibTransId="{31173D8D-8C4F-4BB0-82F4-3F5212FB3893}"/>
    <dgm:cxn modelId="{1E881384-2E07-4A5C-9471-384092D99C3D}" type="presOf" srcId="{90C88FCB-3327-4725-8249-7833F56B3105}" destId="{DD126588-0A92-4DEC-8C89-2E03F1D23D49}" srcOrd="0" destOrd="0" presId="urn:microsoft.com/office/officeart/2005/8/layout/chevron2"/>
    <dgm:cxn modelId="{7BA28059-8882-4854-BB6E-0C5E2C111C66}" type="presOf" srcId="{B5C17F17-27F2-47AC-9095-D5DC28CF841F}" destId="{06C4CDB4-DE8E-4021-A773-DCDD545E672E}" srcOrd="0" destOrd="0" presId="urn:microsoft.com/office/officeart/2005/8/layout/chevron2"/>
    <dgm:cxn modelId="{FE73623E-3358-45DA-9D70-CFE58DC5AC37}" srcId="{845AA632-6FA0-4769-9430-3646566629C3}" destId="{0CF02350-54A1-4940-909F-37B12C75F255}" srcOrd="0" destOrd="0" parTransId="{D5BAB837-DA4D-4ACF-8E9F-91F4832B93E8}" sibTransId="{6C1D2369-6D8B-490D-ACF7-DDCEBEDA5F49}"/>
    <dgm:cxn modelId="{898F6B9A-0D22-400F-9B71-9C3BC57A899E}" srcId="{90C88FCB-3327-4725-8249-7833F56B3105}" destId="{B5C17F17-27F2-47AC-9095-D5DC28CF841F}" srcOrd="0" destOrd="0" parTransId="{24C48ABE-C5AB-46CE-B744-0AFC9A47109E}" sibTransId="{5CC4C4E5-0C66-4456-9686-90B0DD656061}"/>
    <dgm:cxn modelId="{67E411BC-97A1-41A3-A093-E67053959EF9}" srcId="{B49DC899-1487-414E-9177-249609E8AE69}" destId="{90C88FCB-3327-4725-8249-7833F56B3105}" srcOrd="1" destOrd="0" parTransId="{FCF9CF1B-9F5D-4454-8CF1-24CC17BEA9D9}" sibTransId="{A3A03909-3A3E-401F-A7ED-A8311AE6A884}"/>
    <dgm:cxn modelId="{221AF278-D794-40A8-8226-DFC9C03C5EA3}" type="presOf" srcId="{A4E86C82-56F0-4A3D-B123-2915A3CDBE86}" destId="{CDDD4D42-9499-4266-B264-6B86AD1C573E}" srcOrd="0" destOrd="0" presId="urn:microsoft.com/office/officeart/2005/8/layout/chevron2"/>
    <dgm:cxn modelId="{3045F0BF-63E3-4F45-9547-FAFA06688E1A}" srcId="{B49DC899-1487-414E-9177-249609E8AE69}" destId="{D14BC7D3-45AF-4A04-A1BD-DA500FB8D28E}" srcOrd="0" destOrd="0" parTransId="{84F3DC7C-7093-4907-8137-995A96CDD70A}" sibTransId="{800DF8FC-63E9-4665-AFE9-9D5D964A06E3}"/>
    <dgm:cxn modelId="{EE994A14-510D-4DCF-A4DF-F8A5449368EE}" srcId="{D14BC7D3-45AF-4A04-A1BD-DA500FB8D28E}" destId="{A4E86C82-56F0-4A3D-B123-2915A3CDBE86}" srcOrd="0" destOrd="0" parTransId="{813D1C2D-81D1-4B74-B1B1-DB1366D9E26C}" sibTransId="{0BB067C8-FBDC-4146-A070-22C1C9EE4527}"/>
    <dgm:cxn modelId="{6D004C67-021C-4DCE-8D9F-613ABD91797D}" type="presParOf" srcId="{9B20D342-635D-4164-9831-6276531C8FDD}" destId="{F22DC47A-6BC2-4BDF-8529-E7958F8DC26A}" srcOrd="0" destOrd="0" presId="urn:microsoft.com/office/officeart/2005/8/layout/chevron2"/>
    <dgm:cxn modelId="{4DDBAAE1-FFCE-491A-BDF3-AC7F37FA9225}" type="presParOf" srcId="{F22DC47A-6BC2-4BDF-8529-E7958F8DC26A}" destId="{9D57C4A8-CAAD-48B7-8C92-015EE2C23610}" srcOrd="0" destOrd="0" presId="urn:microsoft.com/office/officeart/2005/8/layout/chevron2"/>
    <dgm:cxn modelId="{907D67F1-28D5-4521-BC64-4437C4D7CB47}" type="presParOf" srcId="{F22DC47A-6BC2-4BDF-8529-E7958F8DC26A}" destId="{CDDD4D42-9499-4266-B264-6B86AD1C573E}" srcOrd="1" destOrd="0" presId="urn:microsoft.com/office/officeart/2005/8/layout/chevron2"/>
    <dgm:cxn modelId="{6CF77E8A-8165-41AF-869A-0F787CE3CFBD}" type="presParOf" srcId="{9B20D342-635D-4164-9831-6276531C8FDD}" destId="{7E506CA8-C803-4DE7-AE46-6CD5ED427464}" srcOrd="1" destOrd="0" presId="urn:microsoft.com/office/officeart/2005/8/layout/chevron2"/>
    <dgm:cxn modelId="{646236F4-3D07-4C11-B1FC-4DF62E601E04}" type="presParOf" srcId="{9B20D342-635D-4164-9831-6276531C8FDD}" destId="{25556331-44D5-4EA9-BCAB-673CE1A71EE1}" srcOrd="2" destOrd="0" presId="urn:microsoft.com/office/officeart/2005/8/layout/chevron2"/>
    <dgm:cxn modelId="{7238E804-20B0-4A3C-9CAB-71A8AB32566B}" type="presParOf" srcId="{25556331-44D5-4EA9-BCAB-673CE1A71EE1}" destId="{DD126588-0A92-4DEC-8C89-2E03F1D23D49}" srcOrd="0" destOrd="0" presId="urn:microsoft.com/office/officeart/2005/8/layout/chevron2"/>
    <dgm:cxn modelId="{B3CF6F78-0F36-4CB4-B868-66B6EF83AA3B}" type="presParOf" srcId="{25556331-44D5-4EA9-BCAB-673CE1A71EE1}" destId="{06C4CDB4-DE8E-4021-A773-DCDD545E672E}" srcOrd="1" destOrd="0" presId="urn:microsoft.com/office/officeart/2005/8/layout/chevron2"/>
    <dgm:cxn modelId="{7FF19AAB-3042-45C5-AD3C-FBDA8C18F539}" type="presParOf" srcId="{9B20D342-635D-4164-9831-6276531C8FDD}" destId="{535377B3-99C5-4DCF-A50B-3625B6B332A1}" srcOrd="3" destOrd="0" presId="urn:microsoft.com/office/officeart/2005/8/layout/chevron2"/>
    <dgm:cxn modelId="{F1865652-17A8-4C9E-AAE6-1ADC63B7F64F}" type="presParOf" srcId="{9B20D342-635D-4164-9831-6276531C8FDD}" destId="{1AE72089-259D-4AAB-9F60-FD2BE3999374}" srcOrd="4" destOrd="0" presId="urn:microsoft.com/office/officeart/2005/8/layout/chevron2"/>
    <dgm:cxn modelId="{8A06D6E2-EE31-4B18-8DA9-A1B1A0857C16}" type="presParOf" srcId="{1AE72089-259D-4AAB-9F60-FD2BE3999374}" destId="{9B265AA1-8260-4771-8730-1C9F4FF76923}" srcOrd="0" destOrd="0" presId="urn:microsoft.com/office/officeart/2005/8/layout/chevron2"/>
    <dgm:cxn modelId="{516E3E0D-07DE-4877-A28C-D40584DD1A38}" type="presParOf" srcId="{1AE72089-259D-4AAB-9F60-FD2BE3999374}" destId="{3AAC892E-BC91-4508-9BF0-1B7FB1CB8E4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1820102-7992-43C2-B3BB-14CFB5D0D96C}" type="doc">
      <dgm:prSet loTypeId="urn:microsoft.com/office/officeart/2005/8/layout/bProcess4" loCatId="process" qsTypeId="urn:microsoft.com/office/officeart/2005/8/quickstyle/3d7" qsCatId="3D" csTypeId="urn:microsoft.com/office/officeart/2005/8/colors/accent0_1" csCatId="mainScheme" phldr="1"/>
      <dgm:spPr/>
    </dgm:pt>
    <dgm:pt modelId="{E5111874-6A58-4325-8348-AB3D0D5DB7EB}">
      <dgm:prSet phldrT="[Text]" custT="1"/>
      <dgm:spPr/>
      <dgm:t>
        <a:bodyPr/>
        <a:lstStyle/>
        <a:p>
          <a:r>
            <a:rPr lang="en-US" sz="1800" dirty="0" err="1" smtClean="0"/>
            <a:t>Harmonisasi</a:t>
          </a:r>
          <a:r>
            <a:rPr lang="en-US" sz="1800" dirty="0" smtClean="0"/>
            <a:t> NKU</a:t>
          </a:r>
          <a:endParaRPr lang="en-GB" sz="1800" dirty="0"/>
        </a:p>
      </dgm:t>
    </dgm:pt>
    <dgm:pt modelId="{C49397B4-FABD-4829-A096-C9F3E98CA492}" type="parTrans" cxnId="{2EF12527-33A9-4FF3-B40A-17859297561F}">
      <dgm:prSet/>
      <dgm:spPr/>
      <dgm:t>
        <a:bodyPr/>
        <a:lstStyle/>
        <a:p>
          <a:endParaRPr lang="en-GB" sz="1800"/>
        </a:p>
      </dgm:t>
    </dgm:pt>
    <dgm:pt modelId="{56BA00F9-626A-4E26-BC2F-74711BF704CD}" type="sibTrans" cxnId="{2EF12527-33A9-4FF3-B40A-17859297561F}">
      <dgm:prSet/>
      <dgm:spPr/>
      <dgm:t>
        <a:bodyPr/>
        <a:lstStyle/>
        <a:p>
          <a:endParaRPr lang="en-GB" sz="1800"/>
        </a:p>
      </dgm:t>
    </dgm:pt>
    <dgm:pt modelId="{8BB09101-C422-4624-A5D9-DC6A31B90894}" type="pres">
      <dgm:prSet presAssocID="{A1820102-7992-43C2-B3BB-14CFB5D0D96C}" presName="Name0" presStyleCnt="0">
        <dgm:presLayoutVars>
          <dgm:dir/>
          <dgm:resizeHandles/>
        </dgm:presLayoutVars>
      </dgm:prSet>
      <dgm:spPr/>
    </dgm:pt>
    <dgm:pt modelId="{142C7478-3B3F-43F3-A521-EDCC32CA1E8D}" type="pres">
      <dgm:prSet presAssocID="{E5111874-6A58-4325-8348-AB3D0D5DB7EB}" presName="compNode" presStyleCnt="0"/>
      <dgm:spPr/>
    </dgm:pt>
    <dgm:pt modelId="{37CD55F3-E5D3-41DA-90B2-0DA76EDEBFD6}" type="pres">
      <dgm:prSet presAssocID="{E5111874-6A58-4325-8348-AB3D0D5DB7EB}" presName="dummyConnPt" presStyleCnt="0"/>
      <dgm:spPr/>
    </dgm:pt>
    <dgm:pt modelId="{5543CC50-1559-4A6E-A241-F9AC78B0007D}" type="pres">
      <dgm:prSet presAssocID="{E5111874-6A58-4325-8348-AB3D0D5DB7EB}" presName="node" presStyleLbl="node1" presStyleIdx="0" presStyleCnt="1" custLinFactNeighborX="-30389" custLinFactNeighborY="-3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EF12527-33A9-4FF3-B40A-17859297561F}" srcId="{A1820102-7992-43C2-B3BB-14CFB5D0D96C}" destId="{E5111874-6A58-4325-8348-AB3D0D5DB7EB}" srcOrd="0" destOrd="0" parTransId="{C49397B4-FABD-4829-A096-C9F3E98CA492}" sibTransId="{56BA00F9-626A-4E26-BC2F-74711BF704CD}"/>
    <dgm:cxn modelId="{3B3CA30A-5850-47F5-9B93-AADB69287E3F}" type="presOf" srcId="{E5111874-6A58-4325-8348-AB3D0D5DB7EB}" destId="{5543CC50-1559-4A6E-A241-F9AC78B0007D}" srcOrd="0" destOrd="0" presId="urn:microsoft.com/office/officeart/2005/8/layout/bProcess4"/>
    <dgm:cxn modelId="{A1AF4A33-4A13-4F4B-87D9-0BB51B3E726B}" type="presOf" srcId="{A1820102-7992-43C2-B3BB-14CFB5D0D96C}" destId="{8BB09101-C422-4624-A5D9-DC6A31B90894}" srcOrd="0" destOrd="0" presId="urn:microsoft.com/office/officeart/2005/8/layout/bProcess4"/>
    <dgm:cxn modelId="{117D5EDC-336B-447B-9B92-D4849C5FD9F2}" type="presParOf" srcId="{8BB09101-C422-4624-A5D9-DC6A31B90894}" destId="{142C7478-3B3F-43F3-A521-EDCC32CA1E8D}" srcOrd="0" destOrd="0" presId="urn:microsoft.com/office/officeart/2005/8/layout/bProcess4"/>
    <dgm:cxn modelId="{4C382795-1F48-4959-96C3-8AED2B06DB5F}" type="presParOf" srcId="{142C7478-3B3F-43F3-A521-EDCC32CA1E8D}" destId="{37CD55F3-E5D3-41DA-90B2-0DA76EDEBFD6}" srcOrd="0" destOrd="0" presId="urn:microsoft.com/office/officeart/2005/8/layout/bProcess4"/>
    <dgm:cxn modelId="{E35FC80D-9B10-4BE3-A995-9F6041071339}" type="presParOf" srcId="{142C7478-3B3F-43F3-A521-EDCC32CA1E8D}" destId="{5543CC50-1559-4A6E-A241-F9AC78B0007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820102-7992-43C2-B3BB-14CFB5D0D96C}" type="doc">
      <dgm:prSet loTypeId="urn:microsoft.com/office/officeart/2005/8/layout/bProcess4" loCatId="process" qsTypeId="urn:microsoft.com/office/officeart/2005/8/quickstyle/3d7" qsCatId="3D" csTypeId="urn:microsoft.com/office/officeart/2005/8/colors/accent0_1" csCatId="mainScheme" phldr="1"/>
      <dgm:spPr/>
    </dgm:pt>
    <dgm:pt modelId="{E5111874-6A58-4325-8348-AB3D0D5DB7EB}">
      <dgm:prSet phldrT="[Text]" custT="1"/>
      <dgm:spPr/>
      <dgm:t>
        <a:bodyPr/>
        <a:lstStyle/>
        <a:p>
          <a:r>
            <a:rPr lang="en-US" sz="1800" dirty="0" err="1" smtClean="0"/>
            <a:t>Harmonisasi</a:t>
          </a:r>
          <a:r>
            <a:rPr lang="en-US" sz="1800" dirty="0" smtClean="0"/>
            <a:t> NKU</a:t>
          </a:r>
          <a:endParaRPr lang="en-GB" sz="1800" dirty="0"/>
        </a:p>
      </dgm:t>
    </dgm:pt>
    <dgm:pt modelId="{C49397B4-FABD-4829-A096-C9F3E98CA492}" type="parTrans" cxnId="{2EF12527-33A9-4FF3-B40A-17859297561F}">
      <dgm:prSet/>
      <dgm:spPr/>
      <dgm:t>
        <a:bodyPr/>
        <a:lstStyle/>
        <a:p>
          <a:endParaRPr lang="en-GB" sz="1800"/>
        </a:p>
      </dgm:t>
    </dgm:pt>
    <dgm:pt modelId="{56BA00F9-626A-4E26-BC2F-74711BF704CD}" type="sibTrans" cxnId="{2EF12527-33A9-4FF3-B40A-17859297561F}">
      <dgm:prSet/>
      <dgm:spPr/>
      <dgm:t>
        <a:bodyPr/>
        <a:lstStyle/>
        <a:p>
          <a:endParaRPr lang="en-GB" sz="1800"/>
        </a:p>
      </dgm:t>
    </dgm:pt>
    <dgm:pt modelId="{8BB09101-C422-4624-A5D9-DC6A31B90894}" type="pres">
      <dgm:prSet presAssocID="{A1820102-7992-43C2-B3BB-14CFB5D0D96C}" presName="Name0" presStyleCnt="0">
        <dgm:presLayoutVars>
          <dgm:dir/>
          <dgm:resizeHandles/>
        </dgm:presLayoutVars>
      </dgm:prSet>
      <dgm:spPr/>
    </dgm:pt>
    <dgm:pt modelId="{142C7478-3B3F-43F3-A521-EDCC32CA1E8D}" type="pres">
      <dgm:prSet presAssocID="{E5111874-6A58-4325-8348-AB3D0D5DB7EB}" presName="compNode" presStyleCnt="0"/>
      <dgm:spPr/>
    </dgm:pt>
    <dgm:pt modelId="{37CD55F3-E5D3-41DA-90B2-0DA76EDEBFD6}" type="pres">
      <dgm:prSet presAssocID="{E5111874-6A58-4325-8348-AB3D0D5DB7EB}" presName="dummyConnPt" presStyleCnt="0"/>
      <dgm:spPr/>
    </dgm:pt>
    <dgm:pt modelId="{5543CC50-1559-4A6E-A241-F9AC78B0007D}" type="pres">
      <dgm:prSet presAssocID="{E5111874-6A58-4325-8348-AB3D0D5DB7EB}" presName="node" presStyleLbl="node1" presStyleIdx="0" presStyleCnt="1" custLinFactNeighborX="-30389" custLinFactNeighborY="-3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EF12527-33A9-4FF3-B40A-17859297561F}" srcId="{A1820102-7992-43C2-B3BB-14CFB5D0D96C}" destId="{E5111874-6A58-4325-8348-AB3D0D5DB7EB}" srcOrd="0" destOrd="0" parTransId="{C49397B4-FABD-4829-A096-C9F3E98CA492}" sibTransId="{56BA00F9-626A-4E26-BC2F-74711BF704CD}"/>
    <dgm:cxn modelId="{8A22CBB5-357B-4BAF-9D9C-41BDC6C0C1C5}" type="presOf" srcId="{E5111874-6A58-4325-8348-AB3D0D5DB7EB}" destId="{5543CC50-1559-4A6E-A241-F9AC78B0007D}" srcOrd="0" destOrd="0" presId="urn:microsoft.com/office/officeart/2005/8/layout/bProcess4"/>
    <dgm:cxn modelId="{8F2D2DDE-E956-451F-8992-501FF60E0C76}" type="presOf" srcId="{A1820102-7992-43C2-B3BB-14CFB5D0D96C}" destId="{8BB09101-C422-4624-A5D9-DC6A31B90894}" srcOrd="0" destOrd="0" presId="urn:microsoft.com/office/officeart/2005/8/layout/bProcess4"/>
    <dgm:cxn modelId="{C1468159-F92C-4CBE-B36F-2ADD56971776}" type="presParOf" srcId="{8BB09101-C422-4624-A5D9-DC6A31B90894}" destId="{142C7478-3B3F-43F3-A521-EDCC32CA1E8D}" srcOrd="0" destOrd="0" presId="urn:microsoft.com/office/officeart/2005/8/layout/bProcess4"/>
    <dgm:cxn modelId="{78F64761-30C7-4B52-B69C-C216FF0A3E29}" type="presParOf" srcId="{142C7478-3B3F-43F3-A521-EDCC32CA1E8D}" destId="{37CD55F3-E5D3-41DA-90B2-0DA76EDEBFD6}" srcOrd="0" destOrd="0" presId="urn:microsoft.com/office/officeart/2005/8/layout/bProcess4"/>
    <dgm:cxn modelId="{21E100BD-1FE3-421D-BCFD-B04BD852A62E}" type="presParOf" srcId="{142C7478-3B3F-43F3-A521-EDCC32CA1E8D}" destId="{5543CC50-1559-4A6E-A241-F9AC78B0007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917422-2261-4912-80A0-6B1EF42DC28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91BD1348-A06E-4EFD-8E12-D540ADBB1DF3}">
      <dgm:prSet phldrT="[Text]"/>
      <dgm:spPr/>
      <dgm:t>
        <a:bodyPr/>
        <a:lstStyle/>
        <a:p>
          <a:endParaRPr lang="en-GB" dirty="0"/>
        </a:p>
      </dgm:t>
    </dgm:pt>
    <dgm:pt modelId="{F0D636AE-7C84-4197-8DC1-8F600CD4FE7D}" type="parTrans" cxnId="{570A5770-ADA3-47AF-9268-B0F32C33CF4C}">
      <dgm:prSet/>
      <dgm:spPr/>
      <dgm:t>
        <a:bodyPr/>
        <a:lstStyle/>
        <a:p>
          <a:endParaRPr lang="en-GB"/>
        </a:p>
      </dgm:t>
    </dgm:pt>
    <dgm:pt modelId="{6A2658A3-A83F-477B-93F9-CF94616F3989}" type="sibTrans" cxnId="{570A5770-ADA3-47AF-9268-B0F32C33CF4C}">
      <dgm:prSet/>
      <dgm:spPr/>
      <dgm:t>
        <a:bodyPr/>
        <a:lstStyle/>
        <a:p>
          <a:endParaRPr lang="en-GB"/>
        </a:p>
      </dgm:t>
    </dgm:pt>
    <dgm:pt modelId="{621BE146-56A1-48DE-BFDD-D34C4DF6FF0B}">
      <dgm:prSet phldrT="[Text]"/>
      <dgm:spPr/>
      <dgm:t>
        <a:bodyPr/>
        <a:lstStyle/>
        <a:p>
          <a:r>
            <a:rPr lang="en-US" dirty="0" err="1" smtClean="0"/>
            <a:t>Dosen</a:t>
          </a:r>
          <a:endParaRPr lang="en-GB" dirty="0"/>
        </a:p>
      </dgm:t>
    </dgm:pt>
    <dgm:pt modelId="{D1C309EF-FA46-4818-AF93-E2C399601E47}" type="parTrans" cxnId="{AFD8C1B3-035E-496C-B8B2-F109A1003078}">
      <dgm:prSet/>
      <dgm:spPr/>
      <dgm:t>
        <a:bodyPr/>
        <a:lstStyle/>
        <a:p>
          <a:endParaRPr lang="en-GB"/>
        </a:p>
      </dgm:t>
    </dgm:pt>
    <dgm:pt modelId="{28987F60-FBAF-4ACC-A765-C2D5B275D29A}" type="sibTrans" cxnId="{AFD8C1B3-035E-496C-B8B2-F109A1003078}">
      <dgm:prSet/>
      <dgm:spPr/>
      <dgm:t>
        <a:bodyPr/>
        <a:lstStyle/>
        <a:p>
          <a:endParaRPr lang="en-GB"/>
        </a:p>
      </dgm:t>
    </dgm:pt>
    <dgm:pt modelId="{810EDADF-8051-43F5-8482-84F81527311E}">
      <dgm:prSet phldrT="[Text]"/>
      <dgm:spPr/>
      <dgm:t>
        <a:bodyPr/>
        <a:lstStyle/>
        <a:p>
          <a:r>
            <a:rPr lang="en-US" dirty="0" err="1" smtClean="0"/>
            <a:t>Fakultas</a:t>
          </a:r>
          <a:r>
            <a:rPr lang="en-US" dirty="0" smtClean="0"/>
            <a:t> (</a:t>
          </a:r>
          <a:r>
            <a:rPr lang="en-US" dirty="0" err="1" smtClean="0"/>
            <a:t>Dekan</a:t>
          </a:r>
          <a:r>
            <a:rPr lang="en-US" dirty="0" smtClean="0"/>
            <a:t>, </a:t>
          </a:r>
          <a:r>
            <a:rPr lang="en-US" dirty="0" err="1" smtClean="0"/>
            <a:t>Wadek</a:t>
          </a:r>
          <a:r>
            <a:rPr lang="en-US" dirty="0" smtClean="0"/>
            <a:t>)</a:t>
          </a:r>
          <a:endParaRPr lang="en-GB" dirty="0"/>
        </a:p>
      </dgm:t>
    </dgm:pt>
    <dgm:pt modelId="{8283BB45-1328-4E97-AAE5-9BC701152A2C}" type="parTrans" cxnId="{4E23ADD2-9272-452B-B33F-035525C703E6}">
      <dgm:prSet/>
      <dgm:spPr/>
      <dgm:t>
        <a:bodyPr/>
        <a:lstStyle/>
        <a:p>
          <a:endParaRPr lang="en-GB"/>
        </a:p>
      </dgm:t>
    </dgm:pt>
    <dgm:pt modelId="{499A2919-81FB-4848-BF24-0128047E98B2}" type="sibTrans" cxnId="{4E23ADD2-9272-452B-B33F-035525C703E6}">
      <dgm:prSet/>
      <dgm:spPr/>
      <dgm:t>
        <a:bodyPr/>
        <a:lstStyle/>
        <a:p>
          <a:endParaRPr lang="en-GB"/>
        </a:p>
      </dgm:t>
    </dgm:pt>
    <dgm:pt modelId="{BF8F4F45-8460-4266-9E79-6830F6AC0E2C}" type="pres">
      <dgm:prSet presAssocID="{C2917422-2261-4912-80A0-6B1EF42DC2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B255C1-D2C1-4325-BDEB-672D38513F3E}" type="pres">
      <dgm:prSet presAssocID="{91BD1348-A06E-4EFD-8E12-D540ADBB1DF3}" presName="root1" presStyleCnt="0"/>
      <dgm:spPr/>
    </dgm:pt>
    <dgm:pt modelId="{648819CE-6B3A-4EB2-A859-73A098AA5A94}" type="pres">
      <dgm:prSet presAssocID="{91BD1348-A06E-4EFD-8E12-D540ADBB1DF3}" presName="LevelOneTextNode" presStyleLbl="node0" presStyleIdx="0" presStyleCnt="1" custScaleX="5511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366AF317-6DE1-416F-BC2A-E4FC29B3FA8B}" type="pres">
      <dgm:prSet presAssocID="{91BD1348-A06E-4EFD-8E12-D540ADBB1DF3}" presName="level2hierChild" presStyleCnt="0"/>
      <dgm:spPr/>
    </dgm:pt>
    <dgm:pt modelId="{1A7CE140-5E03-46F3-B840-752FACE8D757}" type="pres">
      <dgm:prSet presAssocID="{D1C309EF-FA46-4818-AF93-E2C399601E47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BF29733B-E88E-4E20-A09B-E39D33A17A75}" type="pres">
      <dgm:prSet presAssocID="{D1C309EF-FA46-4818-AF93-E2C399601E47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1009652-6A62-4B3D-881E-46C8EECB8930}" type="pres">
      <dgm:prSet presAssocID="{621BE146-56A1-48DE-BFDD-D34C4DF6FF0B}" presName="root2" presStyleCnt="0"/>
      <dgm:spPr/>
    </dgm:pt>
    <dgm:pt modelId="{4C9579B4-939F-4020-9468-3A3784D5D136}" type="pres">
      <dgm:prSet presAssocID="{621BE146-56A1-48DE-BFDD-D34C4DF6FF0B}" presName="LevelTwoTextNode" presStyleLbl="node2" presStyleIdx="0" presStyleCnt="2" custLinFactNeighborX="1275" custLinFactNeighborY="-61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50EB40-AB20-446B-94E4-978BA081DF57}" type="pres">
      <dgm:prSet presAssocID="{621BE146-56A1-48DE-BFDD-D34C4DF6FF0B}" presName="level3hierChild" presStyleCnt="0"/>
      <dgm:spPr/>
    </dgm:pt>
    <dgm:pt modelId="{CFB2E478-2077-4266-BC9E-7295818E1913}" type="pres">
      <dgm:prSet presAssocID="{8283BB45-1328-4E97-AAE5-9BC701152A2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5DEACA51-2194-4DA5-80DE-A7C67F2954EF}" type="pres">
      <dgm:prSet presAssocID="{8283BB45-1328-4E97-AAE5-9BC701152A2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355ED6F7-8099-47B2-BB9C-4A4EF097C6BF}" type="pres">
      <dgm:prSet presAssocID="{810EDADF-8051-43F5-8482-84F81527311E}" presName="root2" presStyleCnt="0"/>
      <dgm:spPr/>
    </dgm:pt>
    <dgm:pt modelId="{297EEC92-E73B-4F3F-975C-DB9916E51AFB}" type="pres">
      <dgm:prSet presAssocID="{810EDADF-8051-43F5-8482-84F81527311E}" presName="LevelTwoTextNode" presStyleLbl="node2" presStyleIdx="1" presStyleCnt="2" custScaleX="1607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0723C4-DDFE-4C82-A1CC-52A60BEE3FAE}" type="pres">
      <dgm:prSet presAssocID="{810EDADF-8051-43F5-8482-84F81527311E}" presName="level3hierChild" presStyleCnt="0"/>
      <dgm:spPr/>
    </dgm:pt>
  </dgm:ptLst>
  <dgm:cxnLst>
    <dgm:cxn modelId="{9BAF4D07-B888-4C1C-A4D9-85CF96D73DA6}" type="presOf" srcId="{8283BB45-1328-4E97-AAE5-9BC701152A2C}" destId="{CFB2E478-2077-4266-BC9E-7295818E1913}" srcOrd="0" destOrd="0" presId="urn:microsoft.com/office/officeart/2005/8/layout/hierarchy2"/>
    <dgm:cxn modelId="{6479362B-AE7D-430F-B444-892C897EE333}" type="presOf" srcId="{91BD1348-A06E-4EFD-8E12-D540ADBB1DF3}" destId="{648819CE-6B3A-4EB2-A859-73A098AA5A94}" srcOrd="0" destOrd="0" presId="urn:microsoft.com/office/officeart/2005/8/layout/hierarchy2"/>
    <dgm:cxn modelId="{FD62978C-F341-4647-B31E-0E01A9134AE8}" type="presOf" srcId="{810EDADF-8051-43F5-8482-84F81527311E}" destId="{297EEC92-E73B-4F3F-975C-DB9916E51AFB}" srcOrd="0" destOrd="0" presId="urn:microsoft.com/office/officeart/2005/8/layout/hierarchy2"/>
    <dgm:cxn modelId="{570A5770-ADA3-47AF-9268-B0F32C33CF4C}" srcId="{C2917422-2261-4912-80A0-6B1EF42DC285}" destId="{91BD1348-A06E-4EFD-8E12-D540ADBB1DF3}" srcOrd="0" destOrd="0" parTransId="{F0D636AE-7C84-4197-8DC1-8F600CD4FE7D}" sibTransId="{6A2658A3-A83F-477B-93F9-CF94616F3989}"/>
    <dgm:cxn modelId="{1C6346CB-0219-4436-BD40-FBF370C5DB4E}" type="presOf" srcId="{D1C309EF-FA46-4818-AF93-E2C399601E47}" destId="{1A7CE140-5E03-46F3-B840-752FACE8D757}" srcOrd="0" destOrd="0" presId="urn:microsoft.com/office/officeart/2005/8/layout/hierarchy2"/>
    <dgm:cxn modelId="{ADCE45CE-C04A-4FF5-BA23-44452A08A4C7}" type="presOf" srcId="{8283BB45-1328-4E97-AAE5-9BC701152A2C}" destId="{5DEACA51-2194-4DA5-80DE-A7C67F2954EF}" srcOrd="1" destOrd="0" presId="urn:microsoft.com/office/officeart/2005/8/layout/hierarchy2"/>
    <dgm:cxn modelId="{4E23ADD2-9272-452B-B33F-035525C703E6}" srcId="{91BD1348-A06E-4EFD-8E12-D540ADBB1DF3}" destId="{810EDADF-8051-43F5-8482-84F81527311E}" srcOrd="1" destOrd="0" parTransId="{8283BB45-1328-4E97-AAE5-9BC701152A2C}" sibTransId="{499A2919-81FB-4848-BF24-0128047E98B2}"/>
    <dgm:cxn modelId="{5BF99EA0-5545-4AB3-B491-90C1B09E2FFE}" type="presOf" srcId="{C2917422-2261-4912-80A0-6B1EF42DC285}" destId="{BF8F4F45-8460-4266-9E79-6830F6AC0E2C}" srcOrd="0" destOrd="0" presId="urn:microsoft.com/office/officeart/2005/8/layout/hierarchy2"/>
    <dgm:cxn modelId="{6766C5EF-9203-4046-9914-43A3C888266C}" type="presOf" srcId="{621BE146-56A1-48DE-BFDD-D34C4DF6FF0B}" destId="{4C9579B4-939F-4020-9468-3A3784D5D136}" srcOrd="0" destOrd="0" presId="urn:microsoft.com/office/officeart/2005/8/layout/hierarchy2"/>
    <dgm:cxn modelId="{AFD8C1B3-035E-496C-B8B2-F109A1003078}" srcId="{91BD1348-A06E-4EFD-8E12-D540ADBB1DF3}" destId="{621BE146-56A1-48DE-BFDD-D34C4DF6FF0B}" srcOrd="0" destOrd="0" parTransId="{D1C309EF-FA46-4818-AF93-E2C399601E47}" sibTransId="{28987F60-FBAF-4ACC-A765-C2D5B275D29A}"/>
    <dgm:cxn modelId="{8774CE4E-9604-42D5-8E88-93E2B78304FA}" type="presOf" srcId="{D1C309EF-FA46-4818-AF93-E2C399601E47}" destId="{BF29733B-E88E-4E20-A09B-E39D33A17A75}" srcOrd="1" destOrd="0" presId="urn:microsoft.com/office/officeart/2005/8/layout/hierarchy2"/>
    <dgm:cxn modelId="{276CD0BA-439A-439A-9AD1-49F24C05823D}" type="presParOf" srcId="{BF8F4F45-8460-4266-9E79-6830F6AC0E2C}" destId="{D6B255C1-D2C1-4325-BDEB-672D38513F3E}" srcOrd="0" destOrd="0" presId="urn:microsoft.com/office/officeart/2005/8/layout/hierarchy2"/>
    <dgm:cxn modelId="{DAE05F8B-E28F-4A02-98BD-8F11964272CA}" type="presParOf" srcId="{D6B255C1-D2C1-4325-BDEB-672D38513F3E}" destId="{648819CE-6B3A-4EB2-A859-73A098AA5A94}" srcOrd="0" destOrd="0" presId="urn:microsoft.com/office/officeart/2005/8/layout/hierarchy2"/>
    <dgm:cxn modelId="{873085E3-2488-4BA2-9856-8732DE0E5A68}" type="presParOf" srcId="{D6B255C1-D2C1-4325-BDEB-672D38513F3E}" destId="{366AF317-6DE1-416F-BC2A-E4FC29B3FA8B}" srcOrd="1" destOrd="0" presId="urn:microsoft.com/office/officeart/2005/8/layout/hierarchy2"/>
    <dgm:cxn modelId="{8E1FE29C-D8DE-462D-B393-1ACBC76F26EF}" type="presParOf" srcId="{366AF317-6DE1-416F-BC2A-E4FC29B3FA8B}" destId="{1A7CE140-5E03-46F3-B840-752FACE8D757}" srcOrd="0" destOrd="0" presId="urn:microsoft.com/office/officeart/2005/8/layout/hierarchy2"/>
    <dgm:cxn modelId="{3FA18FDB-B10F-4E1F-8044-04F95E88D2EF}" type="presParOf" srcId="{1A7CE140-5E03-46F3-B840-752FACE8D757}" destId="{BF29733B-E88E-4E20-A09B-E39D33A17A75}" srcOrd="0" destOrd="0" presId="urn:microsoft.com/office/officeart/2005/8/layout/hierarchy2"/>
    <dgm:cxn modelId="{4BD0FAF4-68DE-403E-A785-1BAC31AA426F}" type="presParOf" srcId="{366AF317-6DE1-416F-BC2A-E4FC29B3FA8B}" destId="{B1009652-6A62-4B3D-881E-46C8EECB8930}" srcOrd="1" destOrd="0" presId="urn:microsoft.com/office/officeart/2005/8/layout/hierarchy2"/>
    <dgm:cxn modelId="{55156FA3-B220-4C6F-8C68-DD1EA0F13DC1}" type="presParOf" srcId="{B1009652-6A62-4B3D-881E-46C8EECB8930}" destId="{4C9579B4-939F-4020-9468-3A3784D5D136}" srcOrd="0" destOrd="0" presId="urn:microsoft.com/office/officeart/2005/8/layout/hierarchy2"/>
    <dgm:cxn modelId="{D58491D4-FDE5-49B4-A7D2-9E96190D81B8}" type="presParOf" srcId="{B1009652-6A62-4B3D-881E-46C8EECB8930}" destId="{1C50EB40-AB20-446B-94E4-978BA081DF57}" srcOrd="1" destOrd="0" presId="urn:microsoft.com/office/officeart/2005/8/layout/hierarchy2"/>
    <dgm:cxn modelId="{E2380131-34A1-4F09-AAEA-405D4C417B6E}" type="presParOf" srcId="{366AF317-6DE1-416F-BC2A-E4FC29B3FA8B}" destId="{CFB2E478-2077-4266-BC9E-7295818E1913}" srcOrd="2" destOrd="0" presId="urn:microsoft.com/office/officeart/2005/8/layout/hierarchy2"/>
    <dgm:cxn modelId="{BCC0076D-D427-4411-8A77-C4BDC564B934}" type="presParOf" srcId="{CFB2E478-2077-4266-BC9E-7295818E1913}" destId="{5DEACA51-2194-4DA5-80DE-A7C67F2954EF}" srcOrd="0" destOrd="0" presId="urn:microsoft.com/office/officeart/2005/8/layout/hierarchy2"/>
    <dgm:cxn modelId="{BC94DF13-9A76-49BF-8F4E-D5B82F59CDEF}" type="presParOf" srcId="{366AF317-6DE1-416F-BC2A-E4FC29B3FA8B}" destId="{355ED6F7-8099-47B2-BB9C-4A4EF097C6BF}" srcOrd="3" destOrd="0" presId="urn:microsoft.com/office/officeart/2005/8/layout/hierarchy2"/>
    <dgm:cxn modelId="{D3350B02-4CD2-45D9-926A-785BB6FCCC2B}" type="presParOf" srcId="{355ED6F7-8099-47B2-BB9C-4A4EF097C6BF}" destId="{297EEC92-E73B-4F3F-975C-DB9916E51AFB}" srcOrd="0" destOrd="0" presId="urn:microsoft.com/office/officeart/2005/8/layout/hierarchy2"/>
    <dgm:cxn modelId="{6EC676D6-C47F-4970-91BE-FBEC30FF1332}" type="presParOf" srcId="{355ED6F7-8099-47B2-BB9C-4A4EF097C6BF}" destId="{120723C4-DDFE-4C82-A1CC-52A60BEE3FA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E2179-6C51-4F51-BC6A-68E5A8ED1930}">
      <dsp:nvSpPr>
        <dsp:cNvPr id="0" name=""/>
        <dsp:cNvSpPr/>
      </dsp:nvSpPr>
      <dsp:spPr>
        <a:xfrm>
          <a:off x="-5666177" y="-867356"/>
          <a:ext cx="6746086" cy="6746086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4C0F5-5FDC-4F60-8270-685D456C74F8}">
      <dsp:nvSpPr>
        <dsp:cNvPr id="0" name=""/>
        <dsp:cNvSpPr/>
      </dsp:nvSpPr>
      <dsp:spPr>
        <a:xfrm>
          <a:off x="565292" y="385274"/>
          <a:ext cx="8428187" cy="7709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194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Cambria" panose="02040503050406030204" pitchFamily="18" charset="0"/>
            </a:rPr>
            <a:t>Apresiasi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terhadap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kinerja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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Dosen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dengan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beban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lebih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mendapatkan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penghargaan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dari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Institusi</a:t>
          </a:r>
          <a:endParaRPr lang="en-GB" sz="2400" kern="1200" dirty="0"/>
        </a:p>
      </dsp:txBody>
      <dsp:txXfrm>
        <a:off x="565292" y="385274"/>
        <a:ext cx="8428187" cy="770949"/>
      </dsp:txXfrm>
    </dsp:sp>
    <dsp:sp modelId="{85F82364-1418-48A4-B7B4-25AD45C7CBF3}">
      <dsp:nvSpPr>
        <dsp:cNvPr id="0" name=""/>
        <dsp:cNvSpPr/>
      </dsp:nvSpPr>
      <dsp:spPr>
        <a:xfrm>
          <a:off x="83449" y="287228"/>
          <a:ext cx="963687" cy="96368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A755E-F1FC-4557-BAF0-EC6C7609333E}">
      <dsp:nvSpPr>
        <dsp:cNvPr id="0" name=""/>
        <dsp:cNvSpPr/>
      </dsp:nvSpPr>
      <dsp:spPr>
        <a:xfrm>
          <a:off x="1007296" y="1541899"/>
          <a:ext cx="7986184" cy="7709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194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Cambria" panose="02040503050406030204" pitchFamily="18" charset="0"/>
            </a:rPr>
            <a:t>Beban</a:t>
          </a:r>
          <a:r>
            <a:rPr lang="en-US" sz="2400" kern="1200" dirty="0" smtClean="0">
              <a:latin typeface="Cambria" panose="02040503050406030204" pitchFamily="18" charset="0"/>
            </a:rPr>
            <a:t> SDM </a:t>
          </a:r>
          <a:r>
            <a:rPr lang="en-US" sz="2400" kern="1200" dirty="0" err="1" smtClean="0">
              <a:latin typeface="Cambria" panose="02040503050406030204" pitchFamily="18" charset="0"/>
            </a:rPr>
            <a:t>lebih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terkontrol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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Terwujudnya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smtClean="0">
              <a:latin typeface="Cambria" panose="02040503050406030204" pitchFamily="18" charset="0"/>
            </a:rPr>
            <a:t>Fairness </a:t>
          </a:r>
          <a:r>
            <a:rPr lang="en-US" sz="2400" kern="1200" dirty="0" err="1" smtClean="0">
              <a:latin typeface="Cambria" panose="02040503050406030204" pitchFamily="18" charset="0"/>
            </a:rPr>
            <a:t>dalam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memberikan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penghargaan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007296" y="1541899"/>
        <a:ext cx="7986184" cy="770949"/>
      </dsp:txXfrm>
    </dsp:sp>
    <dsp:sp modelId="{C93CB090-CFD4-444E-B918-9D2165A186EB}">
      <dsp:nvSpPr>
        <dsp:cNvPr id="0" name=""/>
        <dsp:cNvSpPr/>
      </dsp:nvSpPr>
      <dsp:spPr>
        <a:xfrm>
          <a:off x="525452" y="1445530"/>
          <a:ext cx="963687" cy="96368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10395-9915-4905-A969-727FE7585A0E}">
      <dsp:nvSpPr>
        <dsp:cNvPr id="0" name=""/>
        <dsp:cNvSpPr/>
      </dsp:nvSpPr>
      <dsp:spPr>
        <a:xfrm>
          <a:off x="1007296" y="2698524"/>
          <a:ext cx="7986184" cy="7709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194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Cambria" panose="02040503050406030204" pitchFamily="18" charset="0"/>
            </a:rPr>
            <a:t>Mendorong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Dosen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menjalankan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tridarma</a:t>
          </a:r>
          <a:r>
            <a:rPr lang="en-US" sz="2400" kern="1200" dirty="0" smtClean="0">
              <a:latin typeface="Cambria" panose="02040503050406030204" pitchFamily="18" charset="0"/>
            </a:rPr>
            <a:t> PT 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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mendorong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akselerasi</a:t>
          </a:r>
          <a:r>
            <a:rPr lang="en-US" sz="2400" kern="1200" dirty="0" smtClean="0">
              <a:latin typeface="Cambria" panose="02040503050406030204" pitchFamily="18" charset="0"/>
            </a:rPr>
            <a:t> JFA</a:t>
          </a:r>
        </a:p>
      </dsp:txBody>
      <dsp:txXfrm>
        <a:off x="1007296" y="2698524"/>
        <a:ext cx="7986184" cy="770949"/>
      </dsp:txXfrm>
    </dsp:sp>
    <dsp:sp modelId="{7C7B3594-2431-4C7C-87A6-56B9E4E90647}">
      <dsp:nvSpPr>
        <dsp:cNvPr id="0" name=""/>
        <dsp:cNvSpPr/>
      </dsp:nvSpPr>
      <dsp:spPr>
        <a:xfrm>
          <a:off x="525452" y="2602155"/>
          <a:ext cx="963687" cy="96368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EE7C9-20FA-4DF1-92ED-B9A7A8C33938}">
      <dsp:nvSpPr>
        <dsp:cNvPr id="0" name=""/>
        <dsp:cNvSpPr/>
      </dsp:nvSpPr>
      <dsp:spPr>
        <a:xfrm>
          <a:off x="565292" y="3855149"/>
          <a:ext cx="8428187" cy="7709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194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Cambria" panose="02040503050406030204" pitchFamily="18" charset="0"/>
            </a:rPr>
            <a:t>Pergeseran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jumlah</a:t>
          </a:r>
          <a:r>
            <a:rPr lang="en-US" sz="2400" kern="1200" dirty="0" smtClean="0">
              <a:latin typeface="Cambria" panose="02040503050406030204" pitchFamily="18" charset="0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</a:rPr>
            <a:t>Dosen</a:t>
          </a:r>
          <a:r>
            <a:rPr lang="en-US" sz="2400" kern="1200" dirty="0" smtClean="0">
              <a:latin typeface="Cambria" panose="02040503050406030204" pitchFamily="18" charset="0"/>
            </a:rPr>
            <a:t> LB 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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Proporsi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Dosen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LB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sesuai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dengan</a:t>
          </a:r>
          <a:r>
            <a:rPr lang="en-US" sz="2400" kern="1200" dirty="0" smtClean="0">
              <a:latin typeface="Cambria" panose="02040503050406030204" pitchFamily="18" charset="0"/>
              <a:sym typeface="Wingdings" panose="05000000000000000000" pitchFamily="2" charset="2"/>
            </a:rPr>
            <a:t> </a:t>
          </a:r>
          <a:r>
            <a:rPr lang="en-US" sz="2400" kern="1200" dirty="0" err="1" smtClean="0">
              <a:latin typeface="Cambria" panose="02040503050406030204" pitchFamily="18" charset="0"/>
              <a:sym typeface="Wingdings" panose="05000000000000000000" pitchFamily="2" charset="2"/>
            </a:rPr>
            <a:t>akreditasi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565292" y="3855149"/>
        <a:ext cx="8428187" cy="770949"/>
      </dsp:txXfrm>
    </dsp:sp>
    <dsp:sp modelId="{69708209-F292-4003-AE6A-754772610259}">
      <dsp:nvSpPr>
        <dsp:cNvPr id="0" name=""/>
        <dsp:cNvSpPr/>
      </dsp:nvSpPr>
      <dsp:spPr>
        <a:xfrm>
          <a:off x="83449" y="3758781"/>
          <a:ext cx="963687" cy="96368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819CE-6B3A-4EB2-A859-73A098AA5A94}">
      <dsp:nvSpPr>
        <dsp:cNvPr id="0" name=""/>
        <dsp:cNvSpPr/>
      </dsp:nvSpPr>
      <dsp:spPr>
        <a:xfrm>
          <a:off x="1183561" y="842361"/>
          <a:ext cx="537922" cy="4880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Pemili</a:t>
          </a:r>
          <a:endParaRPr lang="en-GB" sz="1500" kern="1200" dirty="0"/>
        </a:p>
      </dsp:txBody>
      <dsp:txXfrm>
        <a:off x="1197855" y="856655"/>
        <a:ext cx="509334" cy="459429"/>
      </dsp:txXfrm>
    </dsp:sp>
    <dsp:sp modelId="{1A7CE140-5E03-46F3-B840-752FACE8D757}">
      <dsp:nvSpPr>
        <dsp:cNvPr id="0" name=""/>
        <dsp:cNvSpPr/>
      </dsp:nvSpPr>
      <dsp:spPr>
        <a:xfrm rot="17692822">
          <a:off x="1452713" y="645240"/>
          <a:ext cx="92795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27956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893492" y="642256"/>
        <a:ext cx="46397" cy="46397"/>
      </dsp:txXfrm>
    </dsp:sp>
    <dsp:sp modelId="{4C9579B4-939F-4020-9468-3A3784D5D136}">
      <dsp:nvSpPr>
        <dsp:cNvPr id="0" name=""/>
        <dsp:cNvSpPr/>
      </dsp:nvSpPr>
      <dsp:spPr>
        <a:xfrm>
          <a:off x="2111899" y="530"/>
          <a:ext cx="976035" cy="4880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Unit SDM</a:t>
          </a:r>
          <a:endParaRPr lang="en-GB" sz="1500" kern="1200" dirty="0"/>
        </a:p>
      </dsp:txBody>
      <dsp:txXfrm>
        <a:off x="2126193" y="14824"/>
        <a:ext cx="947447" cy="459429"/>
      </dsp:txXfrm>
    </dsp:sp>
    <dsp:sp modelId="{CFB2E478-2077-4266-BC9E-7295818E1913}">
      <dsp:nvSpPr>
        <dsp:cNvPr id="0" name=""/>
        <dsp:cNvSpPr/>
      </dsp:nvSpPr>
      <dsp:spPr>
        <a:xfrm rot="19457599">
          <a:off x="1676293" y="925850"/>
          <a:ext cx="48079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80796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904671" y="934045"/>
        <a:ext cx="24039" cy="24039"/>
      </dsp:txXfrm>
    </dsp:sp>
    <dsp:sp modelId="{297EEC92-E73B-4F3F-975C-DB9916E51AFB}">
      <dsp:nvSpPr>
        <dsp:cNvPr id="0" name=""/>
        <dsp:cNvSpPr/>
      </dsp:nvSpPr>
      <dsp:spPr>
        <a:xfrm>
          <a:off x="2111899" y="561751"/>
          <a:ext cx="976035" cy="4880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Unit PPM</a:t>
          </a:r>
          <a:endParaRPr lang="en-GB" sz="1500" kern="1200" dirty="0"/>
        </a:p>
      </dsp:txBody>
      <dsp:txXfrm>
        <a:off x="2126193" y="576045"/>
        <a:ext cx="947447" cy="459429"/>
      </dsp:txXfrm>
    </dsp:sp>
    <dsp:sp modelId="{E5F1773F-A888-4835-AE60-9FABEA8054D2}">
      <dsp:nvSpPr>
        <dsp:cNvPr id="0" name=""/>
        <dsp:cNvSpPr/>
      </dsp:nvSpPr>
      <dsp:spPr>
        <a:xfrm rot="2142401">
          <a:off x="1676293" y="1206460"/>
          <a:ext cx="48079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80796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904671" y="1214655"/>
        <a:ext cx="24039" cy="24039"/>
      </dsp:txXfrm>
    </dsp:sp>
    <dsp:sp modelId="{65E7FB12-D147-4DC3-873C-00E3F0ECA2E0}">
      <dsp:nvSpPr>
        <dsp:cNvPr id="0" name=""/>
        <dsp:cNvSpPr/>
      </dsp:nvSpPr>
      <dsp:spPr>
        <a:xfrm>
          <a:off x="2111899" y="1122971"/>
          <a:ext cx="976035" cy="4880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Unit BPP</a:t>
          </a:r>
          <a:endParaRPr lang="en-GB" sz="1500" kern="1200" dirty="0"/>
        </a:p>
      </dsp:txBody>
      <dsp:txXfrm>
        <a:off x="2126193" y="1137265"/>
        <a:ext cx="947447" cy="459429"/>
      </dsp:txXfrm>
    </dsp:sp>
    <dsp:sp modelId="{7843025F-408C-43EF-9CD8-4F5F01DCDB42}">
      <dsp:nvSpPr>
        <dsp:cNvPr id="0" name=""/>
        <dsp:cNvSpPr/>
      </dsp:nvSpPr>
      <dsp:spPr>
        <a:xfrm rot="3907178">
          <a:off x="1452713" y="1487071"/>
          <a:ext cx="92795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27956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893492" y="1484087"/>
        <a:ext cx="46397" cy="46397"/>
      </dsp:txXfrm>
    </dsp:sp>
    <dsp:sp modelId="{D2606535-D44D-4C34-BEA7-6F18C3209B0F}">
      <dsp:nvSpPr>
        <dsp:cNvPr id="0" name=""/>
        <dsp:cNvSpPr/>
      </dsp:nvSpPr>
      <dsp:spPr>
        <a:xfrm>
          <a:off x="2111899" y="1684192"/>
          <a:ext cx="976035" cy="4880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Admin </a:t>
          </a:r>
          <a:r>
            <a:rPr lang="en-US" sz="1500" kern="1200" dirty="0" err="1" smtClean="0"/>
            <a:t>Fakultas</a:t>
          </a:r>
          <a:endParaRPr lang="en-GB" sz="1500" kern="1200" dirty="0"/>
        </a:p>
      </dsp:txBody>
      <dsp:txXfrm>
        <a:off x="2126193" y="1698486"/>
        <a:ext cx="947447" cy="4594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F575B-0DCB-447B-B2B6-796568716EF9}">
      <dsp:nvSpPr>
        <dsp:cNvPr id="0" name=""/>
        <dsp:cNvSpPr/>
      </dsp:nvSpPr>
      <dsp:spPr>
        <a:xfrm>
          <a:off x="1556641" y="1761614"/>
          <a:ext cx="448947" cy="1252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473" y="0"/>
              </a:lnTo>
              <a:lnTo>
                <a:pt x="224473" y="1252699"/>
              </a:lnTo>
              <a:lnTo>
                <a:pt x="448947" y="12526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747847" y="2354695"/>
        <a:ext cx="66535" cy="66535"/>
      </dsp:txXfrm>
    </dsp:sp>
    <dsp:sp modelId="{6C85DC3F-263A-4E38-8D80-2AA9DFC0C2E8}">
      <dsp:nvSpPr>
        <dsp:cNvPr id="0" name=""/>
        <dsp:cNvSpPr/>
      </dsp:nvSpPr>
      <dsp:spPr>
        <a:xfrm>
          <a:off x="1556641" y="1761614"/>
          <a:ext cx="448947" cy="41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473" y="0"/>
              </a:lnTo>
              <a:lnTo>
                <a:pt x="224473" y="417566"/>
              </a:lnTo>
              <a:lnTo>
                <a:pt x="448947" y="41756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765787" y="1955069"/>
        <a:ext cx="30655" cy="30655"/>
      </dsp:txXfrm>
    </dsp:sp>
    <dsp:sp modelId="{B17321A1-D4F6-43D1-85E4-F4969F42172A}">
      <dsp:nvSpPr>
        <dsp:cNvPr id="0" name=""/>
        <dsp:cNvSpPr/>
      </dsp:nvSpPr>
      <dsp:spPr>
        <a:xfrm>
          <a:off x="1556641" y="1344047"/>
          <a:ext cx="448947" cy="417566"/>
        </a:xfrm>
        <a:custGeom>
          <a:avLst/>
          <a:gdLst/>
          <a:ahLst/>
          <a:cxnLst/>
          <a:rect l="0" t="0" r="0" b="0"/>
          <a:pathLst>
            <a:path>
              <a:moveTo>
                <a:pt x="0" y="417566"/>
              </a:moveTo>
              <a:lnTo>
                <a:pt x="224473" y="417566"/>
              </a:lnTo>
              <a:lnTo>
                <a:pt x="224473" y="0"/>
              </a:lnTo>
              <a:lnTo>
                <a:pt x="44894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765787" y="1537502"/>
        <a:ext cx="30655" cy="30655"/>
      </dsp:txXfrm>
    </dsp:sp>
    <dsp:sp modelId="{4AA06424-71C8-4B99-A0D3-4578BF105F48}">
      <dsp:nvSpPr>
        <dsp:cNvPr id="0" name=""/>
        <dsp:cNvSpPr/>
      </dsp:nvSpPr>
      <dsp:spPr>
        <a:xfrm>
          <a:off x="1556641" y="540929"/>
          <a:ext cx="459619" cy="1220684"/>
        </a:xfrm>
        <a:custGeom>
          <a:avLst/>
          <a:gdLst/>
          <a:ahLst/>
          <a:cxnLst/>
          <a:rect l="0" t="0" r="0" b="0"/>
          <a:pathLst>
            <a:path>
              <a:moveTo>
                <a:pt x="0" y="1220684"/>
              </a:moveTo>
              <a:lnTo>
                <a:pt x="229809" y="1220684"/>
              </a:lnTo>
              <a:lnTo>
                <a:pt x="229809" y="0"/>
              </a:lnTo>
              <a:lnTo>
                <a:pt x="45961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753842" y="1118663"/>
        <a:ext cx="65217" cy="65217"/>
      </dsp:txXfrm>
    </dsp:sp>
    <dsp:sp modelId="{DE54028B-2390-4FB4-A344-4425EBF21F8D}">
      <dsp:nvSpPr>
        <dsp:cNvPr id="0" name=""/>
        <dsp:cNvSpPr/>
      </dsp:nvSpPr>
      <dsp:spPr>
        <a:xfrm rot="16200000">
          <a:off x="-535586" y="1427560"/>
          <a:ext cx="3516350" cy="668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Tel U POINT</a:t>
          </a:r>
          <a:endParaRPr lang="en-US" sz="2400" b="1" kern="1200" dirty="0"/>
        </a:p>
      </dsp:txBody>
      <dsp:txXfrm>
        <a:off x="-535586" y="1427560"/>
        <a:ext cx="3516350" cy="668106"/>
      </dsp:txXfrm>
    </dsp:sp>
    <dsp:sp modelId="{0A61D9DD-C5DE-4956-9108-918E5AE6771E}">
      <dsp:nvSpPr>
        <dsp:cNvPr id="0" name=""/>
        <dsp:cNvSpPr/>
      </dsp:nvSpPr>
      <dsp:spPr>
        <a:xfrm>
          <a:off x="2016261" y="206876"/>
          <a:ext cx="2191389" cy="6681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24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2016261" y="206876"/>
        <a:ext cx="2191389" cy="668106"/>
      </dsp:txXfrm>
    </dsp:sp>
    <dsp:sp modelId="{34576343-3621-4393-9175-EBA1B688FF0D}">
      <dsp:nvSpPr>
        <dsp:cNvPr id="0" name=""/>
        <dsp:cNvSpPr/>
      </dsp:nvSpPr>
      <dsp:spPr>
        <a:xfrm>
          <a:off x="2005589" y="1009994"/>
          <a:ext cx="2191389" cy="668106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Formula Tel U Point</a:t>
          </a:r>
          <a:endParaRPr lang="en-US" sz="2300" b="1" kern="1200" dirty="0">
            <a:solidFill>
              <a:schemeClr val="tx1"/>
            </a:solidFill>
          </a:endParaRPr>
        </a:p>
      </dsp:txBody>
      <dsp:txXfrm>
        <a:off x="2005589" y="1009994"/>
        <a:ext cx="2191389" cy="668106"/>
      </dsp:txXfrm>
    </dsp:sp>
    <dsp:sp modelId="{D2955B09-E543-4760-939C-47063AB3EB51}">
      <dsp:nvSpPr>
        <dsp:cNvPr id="0" name=""/>
        <dsp:cNvSpPr/>
      </dsp:nvSpPr>
      <dsp:spPr>
        <a:xfrm>
          <a:off x="2005589" y="1845127"/>
          <a:ext cx="2191389" cy="6681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b="1" kern="1200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sz="2300" b="1" kern="1200" dirty="0">
            <a:solidFill>
              <a:schemeClr val="tx1"/>
            </a:solidFill>
          </a:endParaRPr>
        </a:p>
      </dsp:txBody>
      <dsp:txXfrm>
        <a:off x="2005589" y="1845127"/>
        <a:ext cx="2191389" cy="668106"/>
      </dsp:txXfrm>
    </dsp:sp>
    <dsp:sp modelId="{32AB66C7-6CE7-4BE7-9208-2AE847A73115}">
      <dsp:nvSpPr>
        <dsp:cNvPr id="0" name=""/>
        <dsp:cNvSpPr/>
      </dsp:nvSpPr>
      <dsp:spPr>
        <a:xfrm>
          <a:off x="2005589" y="2680260"/>
          <a:ext cx="2191389" cy="668106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sz="23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300" b="1" kern="1200" dirty="0">
            <a:solidFill>
              <a:schemeClr val="tx1"/>
            </a:solidFill>
          </a:endParaRPr>
        </a:p>
      </dsp:txBody>
      <dsp:txXfrm>
        <a:off x="2005589" y="2680260"/>
        <a:ext cx="2191389" cy="6681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F575B-0DCB-447B-B2B6-796568716EF9}">
      <dsp:nvSpPr>
        <dsp:cNvPr id="0" name=""/>
        <dsp:cNvSpPr/>
      </dsp:nvSpPr>
      <dsp:spPr>
        <a:xfrm>
          <a:off x="1554295" y="1765781"/>
          <a:ext cx="450009" cy="1255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004" y="0"/>
              </a:lnTo>
              <a:lnTo>
                <a:pt x="225004" y="1255663"/>
              </a:lnTo>
              <a:lnTo>
                <a:pt x="450009" y="12556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745954" y="2360266"/>
        <a:ext cx="66693" cy="66693"/>
      </dsp:txXfrm>
    </dsp:sp>
    <dsp:sp modelId="{6C85DC3F-263A-4E38-8D80-2AA9DFC0C2E8}">
      <dsp:nvSpPr>
        <dsp:cNvPr id="0" name=""/>
        <dsp:cNvSpPr/>
      </dsp:nvSpPr>
      <dsp:spPr>
        <a:xfrm>
          <a:off x="1554295" y="1765781"/>
          <a:ext cx="450009" cy="418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004" y="0"/>
              </a:lnTo>
              <a:lnTo>
                <a:pt x="225004" y="418554"/>
              </a:lnTo>
              <a:lnTo>
                <a:pt x="450009" y="4185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763936" y="1959694"/>
        <a:ext cx="30728" cy="30728"/>
      </dsp:txXfrm>
    </dsp:sp>
    <dsp:sp modelId="{B17321A1-D4F6-43D1-85E4-F4969F42172A}">
      <dsp:nvSpPr>
        <dsp:cNvPr id="0" name=""/>
        <dsp:cNvSpPr/>
      </dsp:nvSpPr>
      <dsp:spPr>
        <a:xfrm>
          <a:off x="1554295" y="1347227"/>
          <a:ext cx="450009" cy="418554"/>
        </a:xfrm>
        <a:custGeom>
          <a:avLst/>
          <a:gdLst/>
          <a:ahLst/>
          <a:cxnLst/>
          <a:rect l="0" t="0" r="0" b="0"/>
          <a:pathLst>
            <a:path>
              <a:moveTo>
                <a:pt x="0" y="418554"/>
              </a:moveTo>
              <a:lnTo>
                <a:pt x="225004" y="418554"/>
              </a:lnTo>
              <a:lnTo>
                <a:pt x="225004" y="0"/>
              </a:lnTo>
              <a:lnTo>
                <a:pt x="45000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763936" y="1541140"/>
        <a:ext cx="30728" cy="30728"/>
      </dsp:txXfrm>
    </dsp:sp>
    <dsp:sp modelId="{4AA06424-71C8-4B99-A0D3-4578BF105F48}">
      <dsp:nvSpPr>
        <dsp:cNvPr id="0" name=""/>
        <dsp:cNvSpPr/>
      </dsp:nvSpPr>
      <dsp:spPr>
        <a:xfrm>
          <a:off x="1554295" y="542209"/>
          <a:ext cx="460706" cy="1223571"/>
        </a:xfrm>
        <a:custGeom>
          <a:avLst/>
          <a:gdLst/>
          <a:ahLst/>
          <a:cxnLst/>
          <a:rect l="0" t="0" r="0" b="0"/>
          <a:pathLst>
            <a:path>
              <a:moveTo>
                <a:pt x="0" y="1223571"/>
              </a:moveTo>
              <a:lnTo>
                <a:pt x="230353" y="1223571"/>
              </a:lnTo>
              <a:lnTo>
                <a:pt x="230353" y="0"/>
              </a:lnTo>
              <a:lnTo>
                <a:pt x="46070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751963" y="1121309"/>
        <a:ext cx="65371" cy="65371"/>
      </dsp:txXfrm>
    </dsp:sp>
    <dsp:sp modelId="{DE54028B-2390-4FB4-A344-4425EBF21F8D}">
      <dsp:nvSpPr>
        <dsp:cNvPr id="0" name=""/>
        <dsp:cNvSpPr/>
      </dsp:nvSpPr>
      <dsp:spPr>
        <a:xfrm rot="16200000">
          <a:off x="-542881" y="1430937"/>
          <a:ext cx="3524668" cy="669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Tel U POINT</a:t>
          </a:r>
          <a:endParaRPr lang="en-US" sz="2400" b="1" kern="1200" dirty="0"/>
        </a:p>
      </dsp:txBody>
      <dsp:txXfrm>
        <a:off x="-542881" y="1430937"/>
        <a:ext cx="3524668" cy="669687"/>
      </dsp:txXfrm>
    </dsp:sp>
    <dsp:sp modelId="{0A61D9DD-C5DE-4956-9108-918E5AE6771E}">
      <dsp:nvSpPr>
        <dsp:cNvPr id="0" name=""/>
        <dsp:cNvSpPr/>
      </dsp:nvSpPr>
      <dsp:spPr>
        <a:xfrm>
          <a:off x="2015002" y="207366"/>
          <a:ext cx="2196573" cy="669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24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2015002" y="207366"/>
        <a:ext cx="2196573" cy="669687"/>
      </dsp:txXfrm>
    </dsp:sp>
    <dsp:sp modelId="{34576343-3621-4393-9175-EBA1B688FF0D}">
      <dsp:nvSpPr>
        <dsp:cNvPr id="0" name=""/>
        <dsp:cNvSpPr/>
      </dsp:nvSpPr>
      <dsp:spPr>
        <a:xfrm>
          <a:off x="2004305" y="1012383"/>
          <a:ext cx="2196573" cy="669687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Formula Tel U Point</a:t>
          </a:r>
          <a:endParaRPr lang="en-US" sz="2300" b="1" kern="1200" dirty="0">
            <a:solidFill>
              <a:schemeClr val="tx1"/>
            </a:solidFill>
          </a:endParaRPr>
        </a:p>
      </dsp:txBody>
      <dsp:txXfrm>
        <a:off x="2004305" y="1012383"/>
        <a:ext cx="2196573" cy="669687"/>
      </dsp:txXfrm>
    </dsp:sp>
    <dsp:sp modelId="{D2955B09-E543-4760-939C-47063AB3EB51}">
      <dsp:nvSpPr>
        <dsp:cNvPr id="0" name=""/>
        <dsp:cNvSpPr/>
      </dsp:nvSpPr>
      <dsp:spPr>
        <a:xfrm>
          <a:off x="2004305" y="1849492"/>
          <a:ext cx="2196573" cy="669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b="1" kern="1200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sz="2300" b="1" kern="1200" dirty="0">
            <a:solidFill>
              <a:schemeClr val="tx1"/>
            </a:solidFill>
          </a:endParaRPr>
        </a:p>
      </dsp:txBody>
      <dsp:txXfrm>
        <a:off x="2004305" y="1849492"/>
        <a:ext cx="2196573" cy="669687"/>
      </dsp:txXfrm>
    </dsp:sp>
    <dsp:sp modelId="{32AB66C7-6CE7-4BE7-9208-2AE847A73115}">
      <dsp:nvSpPr>
        <dsp:cNvPr id="0" name=""/>
        <dsp:cNvSpPr/>
      </dsp:nvSpPr>
      <dsp:spPr>
        <a:xfrm>
          <a:off x="2004305" y="2686601"/>
          <a:ext cx="2196573" cy="669687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sz="23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300" b="1" kern="1200" dirty="0">
            <a:solidFill>
              <a:schemeClr val="tx1"/>
            </a:solidFill>
          </a:endParaRPr>
        </a:p>
      </dsp:txBody>
      <dsp:txXfrm>
        <a:off x="2004305" y="2686601"/>
        <a:ext cx="2196573" cy="6696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E5BDA-77F4-4BA5-B6A6-76A591E53692}">
      <dsp:nvSpPr>
        <dsp:cNvPr id="0" name=""/>
        <dsp:cNvSpPr/>
      </dsp:nvSpPr>
      <dsp:spPr>
        <a:xfrm rot="3257546">
          <a:off x="1318803" y="3464907"/>
          <a:ext cx="1874716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1874716" y="12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9361D4-190E-44B0-BBA9-D0253E9762E0}">
      <dsp:nvSpPr>
        <dsp:cNvPr id="0" name=""/>
        <dsp:cNvSpPr/>
      </dsp:nvSpPr>
      <dsp:spPr>
        <a:xfrm rot="2178287">
          <a:off x="1635151" y="3123512"/>
          <a:ext cx="1711733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1711733" y="12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268F6A-7A78-4CBE-A572-20C96448165B}">
      <dsp:nvSpPr>
        <dsp:cNvPr id="0" name=""/>
        <dsp:cNvSpPr/>
      </dsp:nvSpPr>
      <dsp:spPr>
        <a:xfrm rot="1112694">
          <a:off x="1762838" y="2721395"/>
          <a:ext cx="1481157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1481157" y="12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F48BD-4E51-4E6C-8E34-982B3F8D9F9A}">
      <dsp:nvSpPr>
        <dsp:cNvPr id="0" name=""/>
        <dsp:cNvSpPr/>
      </dsp:nvSpPr>
      <dsp:spPr>
        <a:xfrm>
          <a:off x="1801293" y="2375851"/>
          <a:ext cx="1280669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1280669" y="12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C5CA-5C33-4124-B522-606CE7A787F9}">
      <dsp:nvSpPr>
        <dsp:cNvPr id="0" name=""/>
        <dsp:cNvSpPr/>
      </dsp:nvSpPr>
      <dsp:spPr>
        <a:xfrm rot="20514018">
          <a:off x="1761361" y="2017967"/>
          <a:ext cx="1613966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1613966" y="12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4ABA2-68D9-43B7-9B89-F2C751071923}">
      <dsp:nvSpPr>
        <dsp:cNvPr id="0" name=""/>
        <dsp:cNvSpPr/>
      </dsp:nvSpPr>
      <dsp:spPr>
        <a:xfrm rot="19596891">
          <a:off x="1640382" y="1623155"/>
          <a:ext cx="1950324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1950324" y="12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9AFDA-CB0B-4020-9FED-828BF9329E5A}">
      <dsp:nvSpPr>
        <dsp:cNvPr id="0" name=""/>
        <dsp:cNvSpPr/>
      </dsp:nvSpPr>
      <dsp:spPr>
        <a:xfrm rot="18387543">
          <a:off x="1326906" y="1277349"/>
          <a:ext cx="1916210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1916210" y="122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0F0BA7-4937-4F97-9CAC-61EFD146610C}">
      <dsp:nvSpPr>
        <dsp:cNvPr id="0" name=""/>
        <dsp:cNvSpPr/>
      </dsp:nvSpPr>
      <dsp:spPr>
        <a:xfrm>
          <a:off x="1004927" y="1919661"/>
          <a:ext cx="936900" cy="9369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F54DA-A06A-4103-9BC8-F6F6C17E2674}">
      <dsp:nvSpPr>
        <dsp:cNvPr id="0" name=""/>
        <dsp:cNvSpPr/>
      </dsp:nvSpPr>
      <dsp:spPr>
        <a:xfrm>
          <a:off x="2240128" y="1862"/>
          <a:ext cx="1605167" cy="5244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500" kern="1200" dirty="0" smtClean="0">
              <a:latin typeface="Cambria" panose="02040503050406030204" pitchFamily="18" charset="0"/>
            </a:rPr>
            <a:t>Nama MK</a:t>
          </a:r>
          <a:endParaRPr lang="id-ID" sz="1500" kern="1200" dirty="0">
            <a:latin typeface="Cambria" panose="02040503050406030204" pitchFamily="18" charset="0"/>
          </a:endParaRPr>
        </a:p>
      </dsp:txBody>
      <dsp:txXfrm>
        <a:off x="2475199" y="78671"/>
        <a:ext cx="1135025" cy="370866"/>
      </dsp:txXfrm>
    </dsp:sp>
    <dsp:sp modelId="{A114F9FC-B9C3-41BB-83B0-32C7257570B6}">
      <dsp:nvSpPr>
        <dsp:cNvPr id="0" name=""/>
        <dsp:cNvSpPr/>
      </dsp:nvSpPr>
      <dsp:spPr>
        <a:xfrm>
          <a:off x="3063483" y="571720"/>
          <a:ext cx="1474224" cy="5654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latin typeface="Cambria" panose="02040503050406030204" pitchFamily="18" charset="0"/>
            </a:rPr>
            <a:t>Jml</a:t>
          </a:r>
          <a:r>
            <a:rPr lang="id-ID" sz="1400" kern="1200" dirty="0" smtClean="0"/>
            <a:t> Mhs</a:t>
          </a:r>
          <a:endParaRPr lang="id-ID" sz="1400" kern="1200" dirty="0"/>
        </a:p>
      </dsp:txBody>
      <dsp:txXfrm>
        <a:off x="3279378" y="654532"/>
        <a:ext cx="1042434" cy="399853"/>
      </dsp:txXfrm>
    </dsp:sp>
    <dsp:sp modelId="{A2B6790E-A5CD-4E2B-9DFE-0B3614F8F96B}">
      <dsp:nvSpPr>
        <dsp:cNvPr id="0" name=""/>
        <dsp:cNvSpPr/>
      </dsp:nvSpPr>
      <dsp:spPr>
        <a:xfrm>
          <a:off x="3176819" y="1348429"/>
          <a:ext cx="1350367" cy="5244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 smtClean="0">
              <a:latin typeface="Cambria" panose="02040503050406030204" pitchFamily="18" charset="0"/>
            </a:rPr>
            <a:t>SKS</a:t>
          </a:r>
          <a:r>
            <a:rPr lang="id-ID" sz="1300" kern="1200" dirty="0" smtClean="0"/>
            <a:t> MK</a:t>
          </a:r>
          <a:endParaRPr lang="id-ID" sz="1300" kern="1200" dirty="0"/>
        </a:p>
      </dsp:txBody>
      <dsp:txXfrm>
        <a:off x="3374576" y="1425238"/>
        <a:ext cx="954853" cy="370866"/>
      </dsp:txXfrm>
    </dsp:sp>
    <dsp:sp modelId="{B5659C22-BFD3-4671-9E58-010E44E808EA}">
      <dsp:nvSpPr>
        <dsp:cNvPr id="0" name=""/>
        <dsp:cNvSpPr/>
      </dsp:nvSpPr>
      <dsp:spPr>
        <a:xfrm>
          <a:off x="3081963" y="2107041"/>
          <a:ext cx="1625231" cy="5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 smtClean="0"/>
            <a:t>Rekaman </a:t>
          </a:r>
          <a:r>
            <a:rPr lang="id-ID" sz="1300" kern="1200" dirty="0" smtClean="0">
              <a:latin typeface="Cambria" panose="02040503050406030204" pitchFamily="18" charset="0"/>
            </a:rPr>
            <a:t>Tgs</a:t>
          </a:r>
          <a:endParaRPr lang="id-ID" sz="1300" kern="1200" dirty="0">
            <a:latin typeface="Cambria" panose="02040503050406030204" pitchFamily="18" charset="0"/>
          </a:endParaRPr>
        </a:p>
      </dsp:txBody>
      <dsp:txXfrm>
        <a:off x="3319973" y="2189364"/>
        <a:ext cx="1149211" cy="397494"/>
      </dsp:txXfrm>
    </dsp:sp>
    <dsp:sp modelId="{89023926-99EE-4992-BD62-9764FD324FB7}">
      <dsp:nvSpPr>
        <dsp:cNvPr id="0" name=""/>
        <dsp:cNvSpPr/>
      </dsp:nvSpPr>
      <dsp:spPr>
        <a:xfrm>
          <a:off x="2972809" y="2884482"/>
          <a:ext cx="1636115" cy="5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 smtClean="0"/>
            <a:t>Rekap </a:t>
          </a:r>
          <a:r>
            <a:rPr lang="id-ID" sz="1300" kern="1200" dirty="0" smtClean="0">
              <a:latin typeface="Cambria" panose="02040503050406030204" pitchFamily="18" charset="0"/>
            </a:rPr>
            <a:t>Nilai</a:t>
          </a:r>
          <a:endParaRPr lang="id-ID" sz="1300" kern="1200" dirty="0">
            <a:latin typeface="Cambria" panose="02040503050406030204" pitchFamily="18" charset="0"/>
          </a:endParaRPr>
        </a:p>
      </dsp:txBody>
      <dsp:txXfrm>
        <a:off x="3212412" y="2966805"/>
        <a:ext cx="1156909" cy="397494"/>
      </dsp:txXfrm>
    </dsp:sp>
    <dsp:sp modelId="{3ACFA8BC-4513-4C61-9CB6-04CF8352BE8D}">
      <dsp:nvSpPr>
        <dsp:cNvPr id="0" name=""/>
        <dsp:cNvSpPr/>
      </dsp:nvSpPr>
      <dsp:spPr>
        <a:xfrm>
          <a:off x="2806847" y="3608941"/>
          <a:ext cx="1421523" cy="5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200" kern="1200" dirty="0" smtClean="0"/>
            <a:t>Kehadiran Responsi 100%</a:t>
          </a:r>
          <a:endParaRPr lang="id-ID" sz="1200" kern="1200" dirty="0"/>
        </a:p>
      </dsp:txBody>
      <dsp:txXfrm>
        <a:off x="3015024" y="3691264"/>
        <a:ext cx="1005169" cy="397494"/>
      </dsp:txXfrm>
    </dsp:sp>
    <dsp:sp modelId="{7EE1D6B3-8C13-4C75-9BC4-D8994A336852}">
      <dsp:nvSpPr>
        <dsp:cNvPr id="0" name=""/>
        <dsp:cNvSpPr/>
      </dsp:nvSpPr>
      <dsp:spPr>
        <a:xfrm>
          <a:off x="2128526" y="4231049"/>
          <a:ext cx="1743062" cy="5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200" kern="1200" dirty="0" smtClean="0">
              <a:latin typeface="Cambria" panose="02040503050406030204" pitchFamily="18" charset="0"/>
            </a:rPr>
            <a:t>Kehadiran</a:t>
          </a:r>
          <a:r>
            <a:rPr lang="id-ID" sz="1200" kern="1200" dirty="0" smtClean="0"/>
            <a:t> Sitting Lecture 100%</a:t>
          </a:r>
          <a:endParaRPr lang="id-ID" sz="1200" kern="1200" dirty="0"/>
        </a:p>
      </dsp:txBody>
      <dsp:txXfrm>
        <a:off x="2383792" y="4313372"/>
        <a:ext cx="1232530" cy="3974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2966719" y="2445305"/>
          <a:ext cx="2194560" cy="21945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300" kern="1200" dirty="0" smtClean="0"/>
            <a:t>Pembimbing KP</a:t>
          </a:r>
          <a:endParaRPr lang="id-ID" sz="2300" kern="1200" dirty="0"/>
        </a:p>
      </dsp:txBody>
      <dsp:txXfrm>
        <a:off x="3288105" y="2766691"/>
        <a:ext cx="1551788" cy="1551788"/>
      </dsp:txXfrm>
    </dsp:sp>
    <dsp:sp modelId="{9231D281-F234-40AB-B6FF-A7555877F8FE}">
      <dsp:nvSpPr>
        <dsp:cNvPr id="0" name=""/>
        <dsp:cNvSpPr/>
      </dsp:nvSpPr>
      <dsp:spPr>
        <a:xfrm rot="11700000">
          <a:off x="1148293" y="2687857"/>
          <a:ext cx="1785844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136302" y="1935544"/>
          <a:ext cx="2084832" cy="16678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>
              <a:latin typeface="Cambria" panose="02040503050406030204" pitchFamily="18" charset="0"/>
            </a:rPr>
            <a:t>Jmlh Mhs</a:t>
          </a:r>
          <a:endParaRPr lang="id-ID" sz="2500" kern="1200" dirty="0">
            <a:latin typeface="Cambria" panose="02040503050406030204" pitchFamily="18" charset="0"/>
          </a:endParaRPr>
        </a:p>
      </dsp:txBody>
      <dsp:txXfrm>
        <a:off x="185152" y="1984394"/>
        <a:ext cx="1987132" cy="1570165"/>
      </dsp:txXfrm>
    </dsp:sp>
    <dsp:sp modelId="{4F19A23C-98F1-4771-95ED-F2F33DD3F003}">
      <dsp:nvSpPr>
        <dsp:cNvPr id="0" name=""/>
        <dsp:cNvSpPr/>
      </dsp:nvSpPr>
      <dsp:spPr>
        <a:xfrm rot="14700000">
          <a:off x="2286055" y="1331924"/>
          <a:ext cx="1785844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3BE2E-2AF7-4DB5-A02A-1F4EC149AEC5}">
      <dsp:nvSpPr>
        <dsp:cNvPr id="0" name=""/>
        <dsp:cNvSpPr/>
      </dsp:nvSpPr>
      <dsp:spPr>
        <a:xfrm>
          <a:off x="1759196" y="1454"/>
          <a:ext cx="2084832" cy="16678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>
              <a:latin typeface="Cambria" panose="02040503050406030204" pitchFamily="18" charset="0"/>
            </a:rPr>
            <a:t>Membimbing</a:t>
          </a:r>
          <a:r>
            <a:rPr lang="id-ID" sz="2500" kern="1200" dirty="0" smtClean="0"/>
            <a:t> Lap. KP</a:t>
          </a:r>
          <a:endParaRPr lang="id-ID" sz="2500" kern="1200" dirty="0"/>
        </a:p>
      </dsp:txBody>
      <dsp:txXfrm>
        <a:off x="1808046" y="50304"/>
        <a:ext cx="1987132" cy="1570165"/>
      </dsp:txXfrm>
    </dsp:sp>
    <dsp:sp modelId="{ADCF8957-C503-47CC-B3AA-BA6582D627AA}">
      <dsp:nvSpPr>
        <dsp:cNvPr id="0" name=""/>
        <dsp:cNvSpPr/>
      </dsp:nvSpPr>
      <dsp:spPr>
        <a:xfrm rot="17700000">
          <a:off x="4056099" y="1331924"/>
          <a:ext cx="1785844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688EA-818D-4D90-9DAA-1DB50953CC6F}">
      <dsp:nvSpPr>
        <dsp:cNvPr id="0" name=""/>
        <dsp:cNvSpPr/>
      </dsp:nvSpPr>
      <dsp:spPr>
        <a:xfrm>
          <a:off x="4283971" y="1454"/>
          <a:ext cx="2084832" cy="16678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>
              <a:latin typeface="Cambria" panose="02040503050406030204" pitchFamily="18" charset="0"/>
            </a:rPr>
            <a:t>Presentasi KP</a:t>
          </a:r>
          <a:endParaRPr lang="id-ID" sz="2500" kern="1200" dirty="0">
            <a:latin typeface="Cambria" panose="02040503050406030204" pitchFamily="18" charset="0"/>
          </a:endParaRPr>
        </a:p>
      </dsp:txBody>
      <dsp:txXfrm>
        <a:off x="4332821" y="50304"/>
        <a:ext cx="1987132" cy="1570165"/>
      </dsp:txXfrm>
    </dsp:sp>
    <dsp:sp modelId="{C1CFFFCD-693D-489B-8032-BD120A7A8BAD}">
      <dsp:nvSpPr>
        <dsp:cNvPr id="0" name=""/>
        <dsp:cNvSpPr/>
      </dsp:nvSpPr>
      <dsp:spPr>
        <a:xfrm rot="20700000">
          <a:off x="5193861" y="2687857"/>
          <a:ext cx="1785844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7E8A4-0854-496F-9B09-64D9EE90E9F3}">
      <dsp:nvSpPr>
        <dsp:cNvPr id="0" name=""/>
        <dsp:cNvSpPr/>
      </dsp:nvSpPr>
      <dsp:spPr>
        <a:xfrm>
          <a:off x="5906865" y="1935544"/>
          <a:ext cx="2084832" cy="16678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>
              <a:latin typeface="Cambria" panose="02040503050406030204" pitchFamily="18" charset="0"/>
            </a:rPr>
            <a:t>Menyerahkan</a:t>
          </a:r>
          <a:r>
            <a:rPr lang="id-ID" sz="2500" kern="1200" dirty="0" smtClean="0"/>
            <a:t> Nilai KP</a:t>
          </a:r>
          <a:endParaRPr lang="id-ID" sz="2500" kern="1200" dirty="0"/>
        </a:p>
      </dsp:txBody>
      <dsp:txXfrm>
        <a:off x="5955715" y="1984394"/>
        <a:ext cx="1987132" cy="157016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5EDA7-0B7F-483F-8E87-98A98559BD9A}">
      <dsp:nvSpPr>
        <dsp:cNvPr id="0" name=""/>
        <dsp:cNvSpPr/>
      </dsp:nvSpPr>
      <dsp:spPr>
        <a:xfrm>
          <a:off x="4868453" y="2264989"/>
          <a:ext cx="1460547" cy="14605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Penguji</a:t>
          </a:r>
          <a:r>
            <a:rPr lang="en-US" sz="2800" kern="1200" dirty="0" smtClean="0"/>
            <a:t> </a:t>
          </a:r>
          <a:r>
            <a:rPr lang="en-US" sz="2800" kern="1200" dirty="0" smtClean="0">
              <a:latin typeface="Cambria" panose="02040503050406030204" pitchFamily="18" charset="0"/>
            </a:rPr>
            <a:t>Prop</a:t>
          </a:r>
          <a:r>
            <a:rPr lang="en-US" sz="2800" kern="1200" dirty="0" smtClean="0"/>
            <a:t>. TA/PA</a:t>
          </a:r>
          <a:endParaRPr lang="id-ID" sz="2800" kern="1200" dirty="0"/>
        </a:p>
      </dsp:txBody>
      <dsp:txXfrm>
        <a:off x="4939751" y="2336287"/>
        <a:ext cx="1317951" cy="1317951"/>
      </dsp:txXfrm>
    </dsp:sp>
    <dsp:sp modelId="{727B5856-F5B5-4E00-839F-1C2FA504AB6A}">
      <dsp:nvSpPr>
        <dsp:cNvPr id="0" name=""/>
        <dsp:cNvSpPr/>
      </dsp:nvSpPr>
      <dsp:spPr>
        <a:xfrm rot="16200000">
          <a:off x="5086470" y="1752732"/>
          <a:ext cx="102451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2451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4A869-8731-47F6-B52E-B5EFD63686C7}">
      <dsp:nvSpPr>
        <dsp:cNvPr id="0" name=""/>
        <dsp:cNvSpPr/>
      </dsp:nvSpPr>
      <dsp:spPr>
        <a:xfrm>
          <a:off x="5109444" y="261909"/>
          <a:ext cx="978566" cy="978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Proposal </a:t>
          </a:r>
          <a:r>
            <a:rPr lang="en-US" sz="1700" kern="1200" dirty="0" err="1" smtClean="0">
              <a:latin typeface="Cambria" panose="02040503050406030204" pitchFamily="18" charset="0"/>
            </a:rPr>
            <a:t>Uji</a:t>
          </a:r>
          <a:endParaRPr lang="id-ID" sz="1700" kern="1200" dirty="0">
            <a:latin typeface="Cambria" panose="02040503050406030204" pitchFamily="18" charset="0"/>
          </a:endParaRPr>
        </a:p>
      </dsp:txBody>
      <dsp:txXfrm>
        <a:off x="5157214" y="309679"/>
        <a:ext cx="883026" cy="883026"/>
      </dsp:txXfrm>
    </dsp:sp>
    <dsp:sp modelId="{759691D6-1954-4083-8674-F6C33B3680AC}">
      <dsp:nvSpPr>
        <dsp:cNvPr id="0" name=""/>
        <dsp:cNvSpPr/>
      </dsp:nvSpPr>
      <dsp:spPr>
        <a:xfrm rot="1800000">
          <a:off x="6273010" y="3625848"/>
          <a:ext cx="8358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8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F8E4AC-3FC8-4FB4-A52A-BA9C8F8D1DB6}">
      <dsp:nvSpPr>
        <dsp:cNvPr id="0" name=""/>
        <dsp:cNvSpPr/>
      </dsp:nvSpPr>
      <dsp:spPr>
        <a:xfrm>
          <a:off x="7052865" y="3628014"/>
          <a:ext cx="978566" cy="978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latin typeface="Cambria" panose="02040503050406030204" pitchFamily="18" charset="0"/>
            </a:rPr>
            <a:t>Jml</a:t>
          </a:r>
          <a:r>
            <a:rPr lang="en-US" sz="1900" kern="1200" dirty="0" smtClean="0">
              <a:latin typeface="Cambria" panose="02040503050406030204" pitchFamily="18" charset="0"/>
            </a:rPr>
            <a:t> </a:t>
          </a:r>
          <a:r>
            <a:rPr lang="en-US" sz="1900" kern="1200" dirty="0" err="1" smtClean="0">
              <a:latin typeface="Cambria" panose="02040503050406030204" pitchFamily="18" charset="0"/>
            </a:rPr>
            <a:t>Mhs</a:t>
          </a:r>
          <a:r>
            <a:rPr lang="en-US" sz="1900" kern="1200" dirty="0" smtClean="0">
              <a:latin typeface="Cambria" panose="02040503050406030204" pitchFamily="18" charset="0"/>
            </a:rPr>
            <a:t> </a:t>
          </a:r>
          <a:r>
            <a:rPr lang="en-US" sz="1900" kern="1200" dirty="0" err="1" smtClean="0">
              <a:latin typeface="Cambria" panose="02040503050406030204" pitchFamily="18" charset="0"/>
            </a:rPr>
            <a:t>Yg</a:t>
          </a:r>
          <a:r>
            <a:rPr lang="en-US" sz="1900" kern="1200" dirty="0" smtClean="0">
              <a:latin typeface="Cambria" panose="02040503050406030204" pitchFamily="18" charset="0"/>
            </a:rPr>
            <a:t> </a:t>
          </a:r>
          <a:r>
            <a:rPr lang="en-US" sz="1900" kern="1200" dirty="0" err="1" smtClean="0">
              <a:latin typeface="Cambria" panose="02040503050406030204" pitchFamily="18" charset="0"/>
            </a:rPr>
            <a:t>Diuji</a:t>
          </a:r>
          <a:endParaRPr lang="id-ID" sz="1900" kern="1200" dirty="0">
            <a:latin typeface="Cambria" panose="02040503050406030204" pitchFamily="18" charset="0"/>
          </a:endParaRPr>
        </a:p>
      </dsp:txBody>
      <dsp:txXfrm>
        <a:off x="7100635" y="3675784"/>
        <a:ext cx="883026" cy="883026"/>
      </dsp:txXfrm>
    </dsp:sp>
    <dsp:sp modelId="{005DACEC-809C-4D3C-AC9D-4FBFA5194AAA}">
      <dsp:nvSpPr>
        <dsp:cNvPr id="0" name=""/>
        <dsp:cNvSpPr/>
      </dsp:nvSpPr>
      <dsp:spPr>
        <a:xfrm rot="9000000">
          <a:off x="4088598" y="3625848"/>
          <a:ext cx="8358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8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5A026-CD3E-4653-ABCC-A23217F61EEE}">
      <dsp:nvSpPr>
        <dsp:cNvPr id="0" name=""/>
        <dsp:cNvSpPr/>
      </dsp:nvSpPr>
      <dsp:spPr>
        <a:xfrm>
          <a:off x="3166022" y="3628014"/>
          <a:ext cx="978566" cy="978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>
              <a:latin typeface="Cambria" panose="02040503050406030204" pitchFamily="18" charset="0"/>
            </a:rPr>
            <a:t>Jml</a:t>
          </a:r>
          <a:r>
            <a:rPr lang="en-US" sz="1300" kern="1200" dirty="0" smtClean="0">
              <a:latin typeface="Cambria" panose="02040503050406030204" pitchFamily="18" charset="0"/>
            </a:rPr>
            <a:t> </a:t>
          </a:r>
          <a:r>
            <a:rPr lang="en-US" sz="1300" kern="1200" dirty="0" err="1" smtClean="0">
              <a:latin typeface="Cambria" panose="02040503050406030204" pitchFamily="18" charset="0"/>
            </a:rPr>
            <a:t>Penugasan</a:t>
          </a:r>
          <a:endParaRPr lang="id-ID" sz="1300" kern="1200" dirty="0">
            <a:latin typeface="Cambria" panose="02040503050406030204" pitchFamily="18" charset="0"/>
          </a:endParaRPr>
        </a:p>
      </dsp:txBody>
      <dsp:txXfrm>
        <a:off x="3213792" y="3675784"/>
        <a:ext cx="883026" cy="88302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3005296" y="2522756"/>
          <a:ext cx="2117407" cy="21174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200" kern="1200" dirty="0" smtClean="0"/>
            <a:t>Pembimbing </a:t>
          </a:r>
          <a:r>
            <a:rPr lang="en-US" sz="2200" kern="1200" dirty="0" smtClean="0">
              <a:latin typeface="Cambria" panose="02040503050406030204" pitchFamily="18" charset="0"/>
            </a:rPr>
            <a:t>Seminar</a:t>
          </a:r>
          <a:r>
            <a:rPr lang="en-US" sz="2200" kern="1200" dirty="0" smtClean="0"/>
            <a:t> TA/PA</a:t>
          </a:r>
          <a:endParaRPr lang="id-ID" sz="2200" kern="1200" dirty="0"/>
        </a:p>
      </dsp:txBody>
      <dsp:txXfrm>
        <a:off x="3315383" y="2832843"/>
        <a:ext cx="1497233" cy="1497233"/>
      </dsp:txXfrm>
    </dsp:sp>
    <dsp:sp modelId="{9231D281-F234-40AB-B6FF-A7555877F8FE}">
      <dsp:nvSpPr>
        <dsp:cNvPr id="0" name=""/>
        <dsp:cNvSpPr/>
      </dsp:nvSpPr>
      <dsp:spPr>
        <a:xfrm rot="12900000">
          <a:off x="1643570" y="2152988"/>
          <a:ext cx="1622552" cy="60346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784519" y="1184775"/>
          <a:ext cx="2011537" cy="16092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200" kern="1200" dirty="0" smtClean="0">
              <a:latin typeface="Cambria" panose="02040503050406030204" pitchFamily="18" charset="0"/>
            </a:rPr>
            <a:t>Jmlh</a:t>
          </a:r>
          <a:r>
            <a:rPr lang="id-ID" sz="3200" kern="1200" dirty="0" smtClean="0"/>
            <a:t> Mhs</a:t>
          </a:r>
          <a:endParaRPr lang="id-ID" sz="3200" kern="1200" dirty="0"/>
        </a:p>
      </dsp:txBody>
      <dsp:txXfrm>
        <a:off x="831652" y="1231908"/>
        <a:ext cx="1917271" cy="1514963"/>
      </dsp:txXfrm>
    </dsp:sp>
    <dsp:sp modelId="{4F19A23C-98F1-4771-95ED-F2F33DD3F003}">
      <dsp:nvSpPr>
        <dsp:cNvPr id="0" name=""/>
        <dsp:cNvSpPr/>
      </dsp:nvSpPr>
      <dsp:spPr>
        <a:xfrm rot="16200000">
          <a:off x="3252723" y="1315315"/>
          <a:ext cx="1622552" cy="60346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3BE2E-2AF7-4DB5-A02A-1F4EC149AEC5}">
      <dsp:nvSpPr>
        <dsp:cNvPr id="0" name=""/>
        <dsp:cNvSpPr/>
      </dsp:nvSpPr>
      <dsp:spPr>
        <a:xfrm>
          <a:off x="3058231" y="1155"/>
          <a:ext cx="2011537" cy="16092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Cambria" panose="02040503050406030204" pitchFamily="18" charset="0"/>
            </a:rPr>
            <a:t>Keluarnya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Nilai</a:t>
          </a:r>
          <a:r>
            <a:rPr lang="en-US" sz="3200" kern="1200" dirty="0" smtClean="0"/>
            <a:t> </a:t>
          </a:r>
          <a:endParaRPr lang="id-ID" sz="3200" kern="1200" dirty="0"/>
        </a:p>
      </dsp:txBody>
      <dsp:txXfrm>
        <a:off x="3105364" y="48288"/>
        <a:ext cx="1917271" cy="1514963"/>
      </dsp:txXfrm>
    </dsp:sp>
    <dsp:sp modelId="{ADCF8957-C503-47CC-B3AA-BA6582D627AA}">
      <dsp:nvSpPr>
        <dsp:cNvPr id="0" name=""/>
        <dsp:cNvSpPr/>
      </dsp:nvSpPr>
      <dsp:spPr>
        <a:xfrm rot="19500000">
          <a:off x="4861877" y="2152988"/>
          <a:ext cx="1622552" cy="60346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688EA-818D-4D90-9DAA-1DB50953CC6F}">
      <dsp:nvSpPr>
        <dsp:cNvPr id="0" name=""/>
        <dsp:cNvSpPr/>
      </dsp:nvSpPr>
      <dsp:spPr>
        <a:xfrm>
          <a:off x="5331943" y="1184775"/>
          <a:ext cx="2011537" cy="16092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Cambria" panose="02040503050406030204" pitchFamily="18" charset="0"/>
            </a:rPr>
            <a:t>Berita</a:t>
          </a:r>
          <a:r>
            <a:rPr lang="en-US" sz="3200" kern="1200" dirty="0" smtClean="0"/>
            <a:t> Acara</a:t>
          </a:r>
          <a:endParaRPr lang="id-ID" sz="3200" kern="1200" dirty="0"/>
        </a:p>
      </dsp:txBody>
      <dsp:txXfrm>
        <a:off x="5379076" y="1231908"/>
        <a:ext cx="1917271" cy="151496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2966719" y="2445305"/>
          <a:ext cx="2194560" cy="21945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200" kern="1200" dirty="0" smtClean="0">
              <a:latin typeface="Cambria" panose="02040503050406030204" pitchFamily="18" charset="0"/>
            </a:rPr>
            <a:t>Pembimbing</a:t>
          </a:r>
          <a:r>
            <a:rPr lang="id-ID" sz="2200" kern="1200" dirty="0" smtClean="0"/>
            <a:t> </a:t>
          </a:r>
          <a:r>
            <a:rPr lang="en-US" sz="2200" kern="1200" dirty="0" smtClean="0"/>
            <a:t>TA/PA</a:t>
          </a:r>
          <a:endParaRPr lang="id-ID" sz="2200" kern="1200" dirty="0"/>
        </a:p>
      </dsp:txBody>
      <dsp:txXfrm>
        <a:off x="3288105" y="2766691"/>
        <a:ext cx="1551788" cy="1551788"/>
      </dsp:txXfrm>
    </dsp:sp>
    <dsp:sp modelId="{9231D281-F234-40AB-B6FF-A7555877F8FE}">
      <dsp:nvSpPr>
        <dsp:cNvPr id="0" name=""/>
        <dsp:cNvSpPr/>
      </dsp:nvSpPr>
      <dsp:spPr>
        <a:xfrm rot="11700000">
          <a:off x="1148293" y="2687857"/>
          <a:ext cx="1785844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136302" y="1935544"/>
          <a:ext cx="2084832" cy="16678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700" kern="1200" dirty="0" smtClean="0"/>
            <a:t>Jmlh Mhs</a:t>
          </a:r>
          <a:r>
            <a:rPr lang="en-US" sz="2700" kern="1200" dirty="0" smtClean="0"/>
            <a:t> </a:t>
          </a:r>
          <a:r>
            <a:rPr lang="en-US" sz="2700" kern="1200" dirty="0" err="1" smtClean="0">
              <a:latin typeface="Cambria" panose="02040503050406030204" pitchFamily="18" charset="0"/>
            </a:rPr>
            <a:t>Bimbingan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Aktif</a:t>
          </a:r>
          <a:endParaRPr lang="id-ID" sz="2700" kern="1200" dirty="0"/>
        </a:p>
      </dsp:txBody>
      <dsp:txXfrm>
        <a:off x="185152" y="1984394"/>
        <a:ext cx="1987132" cy="1570165"/>
      </dsp:txXfrm>
    </dsp:sp>
    <dsp:sp modelId="{4F19A23C-98F1-4771-95ED-F2F33DD3F003}">
      <dsp:nvSpPr>
        <dsp:cNvPr id="0" name=""/>
        <dsp:cNvSpPr/>
      </dsp:nvSpPr>
      <dsp:spPr>
        <a:xfrm rot="14700000">
          <a:off x="2286055" y="1331924"/>
          <a:ext cx="1785844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3BE2E-2AF7-4DB5-A02A-1F4EC149AEC5}">
      <dsp:nvSpPr>
        <dsp:cNvPr id="0" name=""/>
        <dsp:cNvSpPr/>
      </dsp:nvSpPr>
      <dsp:spPr>
        <a:xfrm>
          <a:off x="1759196" y="1454"/>
          <a:ext cx="2084832" cy="16678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Jmlh</a:t>
          </a:r>
          <a:r>
            <a:rPr lang="en-US" sz="2700" kern="1200" dirty="0" smtClean="0"/>
            <a:t> </a:t>
          </a:r>
          <a:r>
            <a:rPr lang="en-US" sz="2700" kern="1200" dirty="0" err="1" smtClean="0">
              <a:latin typeface="Cambria" panose="02040503050406030204" pitchFamily="18" charset="0"/>
            </a:rPr>
            <a:t>Mhs</a:t>
          </a:r>
          <a:r>
            <a:rPr lang="en-US" sz="2700" kern="1200" dirty="0" smtClean="0"/>
            <a:t> Lulus</a:t>
          </a:r>
          <a:endParaRPr lang="id-ID" sz="2700" kern="1200" dirty="0"/>
        </a:p>
      </dsp:txBody>
      <dsp:txXfrm>
        <a:off x="1808046" y="50304"/>
        <a:ext cx="1987132" cy="1570165"/>
      </dsp:txXfrm>
    </dsp:sp>
    <dsp:sp modelId="{ADCF8957-C503-47CC-B3AA-BA6582D627AA}">
      <dsp:nvSpPr>
        <dsp:cNvPr id="0" name=""/>
        <dsp:cNvSpPr/>
      </dsp:nvSpPr>
      <dsp:spPr>
        <a:xfrm rot="17700000">
          <a:off x="4056099" y="1331924"/>
          <a:ext cx="1785844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688EA-818D-4D90-9DAA-1DB50953CC6F}">
      <dsp:nvSpPr>
        <dsp:cNvPr id="0" name=""/>
        <dsp:cNvSpPr/>
      </dsp:nvSpPr>
      <dsp:spPr>
        <a:xfrm>
          <a:off x="4283971" y="1454"/>
          <a:ext cx="2084832" cy="16678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Cambria" panose="02040503050406030204" pitchFamily="18" charset="0"/>
            </a:rPr>
            <a:t>Bobot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Mhs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Bimbingan</a:t>
          </a:r>
          <a:r>
            <a:rPr lang="en-US" sz="2700" kern="1200" dirty="0" smtClean="0"/>
            <a:t> Lulus</a:t>
          </a:r>
          <a:endParaRPr lang="id-ID" sz="2700" kern="1200" dirty="0"/>
        </a:p>
      </dsp:txBody>
      <dsp:txXfrm>
        <a:off x="4332821" y="50304"/>
        <a:ext cx="1987132" cy="1570165"/>
      </dsp:txXfrm>
    </dsp:sp>
    <dsp:sp modelId="{6BE25955-3653-43E0-BA27-1E39B64C5D60}">
      <dsp:nvSpPr>
        <dsp:cNvPr id="0" name=""/>
        <dsp:cNvSpPr/>
      </dsp:nvSpPr>
      <dsp:spPr>
        <a:xfrm rot="20700000">
          <a:off x="5193861" y="2687857"/>
          <a:ext cx="1785844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9DF5A-327D-47C5-90F8-2A2932033866}">
      <dsp:nvSpPr>
        <dsp:cNvPr id="0" name=""/>
        <dsp:cNvSpPr/>
      </dsp:nvSpPr>
      <dsp:spPr>
        <a:xfrm>
          <a:off x="5906865" y="1935544"/>
          <a:ext cx="2084832" cy="16678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Proses </a:t>
          </a:r>
          <a:r>
            <a:rPr lang="en-US" sz="2700" kern="1200" dirty="0" err="1" smtClean="0"/>
            <a:t>Bimbingan</a:t>
          </a:r>
          <a:r>
            <a:rPr lang="en-US" sz="2700" kern="1200" dirty="0" smtClean="0"/>
            <a:t>&gt;8</a:t>
          </a:r>
          <a:endParaRPr lang="id-ID" sz="2700" kern="1200" dirty="0"/>
        </a:p>
      </dsp:txBody>
      <dsp:txXfrm>
        <a:off x="5955715" y="1984394"/>
        <a:ext cx="1987132" cy="157016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2781299" y="1878236"/>
          <a:ext cx="2565400" cy="2565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>
              <a:latin typeface="Cambria" panose="02040503050406030204" pitchFamily="18" charset="0"/>
            </a:rPr>
            <a:t>Pembimbing </a:t>
          </a:r>
          <a:r>
            <a:rPr lang="en-US" sz="2500" kern="1200" dirty="0" smtClean="0">
              <a:latin typeface="Cambria" panose="02040503050406030204" pitchFamily="18" charset="0"/>
            </a:rPr>
            <a:t>TA/PA</a:t>
          </a:r>
          <a:endParaRPr lang="id-ID" sz="2500" kern="1200" dirty="0">
            <a:latin typeface="Cambria" panose="02040503050406030204" pitchFamily="18" charset="0"/>
          </a:endParaRPr>
        </a:p>
      </dsp:txBody>
      <dsp:txXfrm>
        <a:off x="3156993" y="2253930"/>
        <a:ext cx="1814012" cy="1814012"/>
      </dsp:txXfrm>
    </dsp:sp>
    <dsp:sp modelId="{9231D281-F234-40AB-B6FF-A7555877F8FE}">
      <dsp:nvSpPr>
        <dsp:cNvPr id="0" name=""/>
        <dsp:cNvSpPr/>
      </dsp:nvSpPr>
      <dsp:spPr>
        <a:xfrm rot="12900000">
          <a:off x="1037647" y="1398854"/>
          <a:ext cx="2063852" cy="73113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5704" y="197683"/>
          <a:ext cx="2437130" cy="1949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500" kern="1200" dirty="0" smtClean="0"/>
            <a:t>Jmlh </a:t>
          </a:r>
          <a:r>
            <a:rPr lang="en-US" sz="3500" kern="1200" dirty="0" err="1" smtClean="0">
              <a:latin typeface="Cambria" panose="02040503050406030204" pitchFamily="18" charset="0"/>
            </a:rPr>
            <a:t>Penugasan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Mhs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Uji</a:t>
          </a:r>
          <a:endParaRPr lang="id-ID" sz="3500" kern="1200" dirty="0"/>
        </a:p>
      </dsp:txBody>
      <dsp:txXfrm>
        <a:off x="62809" y="254788"/>
        <a:ext cx="2322920" cy="1835494"/>
      </dsp:txXfrm>
    </dsp:sp>
    <dsp:sp modelId="{4F19A23C-98F1-4771-95ED-F2F33DD3F003}">
      <dsp:nvSpPr>
        <dsp:cNvPr id="0" name=""/>
        <dsp:cNvSpPr/>
      </dsp:nvSpPr>
      <dsp:spPr>
        <a:xfrm rot="19500000">
          <a:off x="5026499" y="1398854"/>
          <a:ext cx="2063852" cy="73113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3BE2E-2AF7-4DB5-A02A-1F4EC149AEC5}">
      <dsp:nvSpPr>
        <dsp:cNvPr id="0" name=""/>
        <dsp:cNvSpPr/>
      </dsp:nvSpPr>
      <dsp:spPr>
        <a:xfrm>
          <a:off x="5685165" y="197683"/>
          <a:ext cx="2437130" cy="1949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Pemenuhan</a:t>
          </a:r>
          <a:r>
            <a:rPr lang="en-US" sz="3500" kern="1200" dirty="0" smtClean="0"/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Penugasan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Menguji</a:t>
          </a:r>
          <a:endParaRPr lang="id-ID" sz="3500" kern="1200" dirty="0"/>
        </a:p>
      </dsp:txBody>
      <dsp:txXfrm>
        <a:off x="5742270" y="254788"/>
        <a:ext cx="2322920" cy="183549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4848747" y="2943462"/>
          <a:ext cx="1793704" cy="17937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>
              <a:latin typeface="Cambria" panose="02040503050406030204" pitchFamily="18" charset="0"/>
            </a:rPr>
            <a:t>Orasi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Ilmiah</a:t>
          </a:r>
          <a:endParaRPr lang="id-ID" sz="3500" kern="1200" dirty="0">
            <a:latin typeface="Cambria" panose="02040503050406030204" pitchFamily="18" charset="0"/>
          </a:endParaRPr>
        </a:p>
      </dsp:txBody>
      <dsp:txXfrm>
        <a:off x="5111429" y="3206144"/>
        <a:ext cx="1268340" cy="1268340"/>
      </dsp:txXfrm>
    </dsp:sp>
    <dsp:sp modelId="{9231D281-F234-40AB-B6FF-A7555877F8FE}">
      <dsp:nvSpPr>
        <dsp:cNvPr id="0" name=""/>
        <dsp:cNvSpPr/>
      </dsp:nvSpPr>
      <dsp:spPr>
        <a:xfrm rot="10800000">
          <a:off x="2323027" y="3584711"/>
          <a:ext cx="2386806" cy="511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1695230" y="3338077"/>
          <a:ext cx="1255593" cy="1004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ambria" panose="02040503050406030204" pitchFamily="18" charset="0"/>
            </a:rPr>
            <a:t>Nama </a:t>
          </a:r>
          <a:r>
            <a:rPr lang="en-US" sz="1400" kern="1200" dirty="0" err="1" smtClean="0">
              <a:latin typeface="Cambria" panose="02040503050406030204" pitchFamily="18" charset="0"/>
            </a:rPr>
            <a:t>Kegiatan</a:t>
          </a:r>
          <a:endParaRPr lang="id-ID" sz="1400" kern="1200" dirty="0">
            <a:latin typeface="Cambria" panose="02040503050406030204" pitchFamily="18" charset="0"/>
          </a:endParaRPr>
        </a:p>
      </dsp:txBody>
      <dsp:txXfrm>
        <a:off x="1724650" y="3367497"/>
        <a:ext cx="1196753" cy="945634"/>
      </dsp:txXfrm>
    </dsp:sp>
    <dsp:sp modelId="{4F19A23C-98F1-4771-95ED-F2F33DD3F003}">
      <dsp:nvSpPr>
        <dsp:cNvPr id="0" name=""/>
        <dsp:cNvSpPr/>
      </dsp:nvSpPr>
      <dsp:spPr>
        <a:xfrm rot="12342857">
          <a:off x="2543784" y="2617510"/>
          <a:ext cx="2386806" cy="511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3BE2E-2AF7-4DB5-A02A-1F4EC149AEC5}">
      <dsp:nvSpPr>
        <dsp:cNvPr id="0" name=""/>
        <dsp:cNvSpPr/>
      </dsp:nvSpPr>
      <dsp:spPr>
        <a:xfrm>
          <a:off x="2034171" y="1853078"/>
          <a:ext cx="1255593" cy="1004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ambria" panose="02040503050406030204" pitchFamily="18" charset="0"/>
            </a:rPr>
            <a:t>Nama </a:t>
          </a:r>
          <a:r>
            <a:rPr lang="en-US" sz="1400" kern="1200" dirty="0" err="1" smtClean="0">
              <a:latin typeface="Cambria" panose="02040503050406030204" pitchFamily="18" charset="0"/>
            </a:rPr>
            <a:t>Penyelenggara</a:t>
          </a:r>
          <a:endParaRPr lang="id-ID" sz="1400" kern="1200" dirty="0">
            <a:latin typeface="Cambria" panose="02040503050406030204" pitchFamily="18" charset="0"/>
          </a:endParaRPr>
        </a:p>
      </dsp:txBody>
      <dsp:txXfrm>
        <a:off x="2063591" y="1882498"/>
        <a:ext cx="1196753" cy="945634"/>
      </dsp:txXfrm>
    </dsp:sp>
    <dsp:sp modelId="{77CCB9FA-2AFA-46FD-B83A-245D7159F52A}">
      <dsp:nvSpPr>
        <dsp:cNvPr id="0" name=""/>
        <dsp:cNvSpPr/>
      </dsp:nvSpPr>
      <dsp:spPr>
        <a:xfrm rot="13885714">
          <a:off x="3162332" y="1841876"/>
          <a:ext cx="2386806" cy="511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491E2-7665-4008-B4F2-32BB847657EC}">
      <dsp:nvSpPr>
        <dsp:cNvPr id="0" name=""/>
        <dsp:cNvSpPr/>
      </dsp:nvSpPr>
      <dsp:spPr>
        <a:xfrm>
          <a:off x="2983864" y="662201"/>
          <a:ext cx="1255593" cy="1004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Cambria" panose="02040503050406030204" pitchFamily="18" charset="0"/>
            </a:rPr>
            <a:t>Jumlah</a:t>
          </a:r>
          <a:r>
            <a:rPr lang="en-US" sz="1400" kern="1200" dirty="0" smtClean="0">
              <a:latin typeface="Cambria" panose="02040503050406030204" pitchFamily="18" charset="0"/>
            </a:rPr>
            <a:t> SKS</a:t>
          </a:r>
          <a:endParaRPr lang="id-ID" sz="1400" kern="1200" dirty="0">
            <a:latin typeface="Cambria" panose="02040503050406030204" pitchFamily="18" charset="0"/>
          </a:endParaRPr>
        </a:p>
      </dsp:txBody>
      <dsp:txXfrm>
        <a:off x="3013284" y="691621"/>
        <a:ext cx="1196753" cy="945634"/>
      </dsp:txXfrm>
    </dsp:sp>
    <dsp:sp modelId="{ECCC772D-E9E1-4BEE-A2AD-2626F191C0F7}">
      <dsp:nvSpPr>
        <dsp:cNvPr id="0" name=""/>
        <dsp:cNvSpPr/>
      </dsp:nvSpPr>
      <dsp:spPr>
        <a:xfrm rot="15428571">
          <a:off x="4056160" y="1411431"/>
          <a:ext cx="2386806" cy="511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24C1C-05C5-485C-8B4F-70F37829D95A}">
      <dsp:nvSpPr>
        <dsp:cNvPr id="0" name=""/>
        <dsp:cNvSpPr/>
      </dsp:nvSpPr>
      <dsp:spPr>
        <a:xfrm>
          <a:off x="4356209" y="1315"/>
          <a:ext cx="1255593" cy="1004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Cambria" panose="02040503050406030204" pitchFamily="18" charset="0"/>
            </a:rPr>
            <a:t>Tanggal</a:t>
          </a:r>
          <a:r>
            <a:rPr lang="en-US" sz="1400" kern="1200" dirty="0" smtClean="0">
              <a:latin typeface="Cambria" panose="02040503050406030204" pitchFamily="18" charset="0"/>
            </a:rPr>
            <a:t> </a:t>
          </a:r>
          <a:r>
            <a:rPr lang="en-US" sz="1400" kern="1200" dirty="0" err="1" smtClean="0">
              <a:latin typeface="Cambria" panose="02040503050406030204" pitchFamily="18" charset="0"/>
            </a:rPr>
            <a:t>Kegiatan</a:t>
          </a:r>
          <a:endParaRPr lang="id-ID" sz="1400" kern="1200" dirty="0">
            <a:latin typeface="Cambria" panose="02040503050406030204" pitchFamily="18" charset="0"/>
          </a:endParaRPr>
        </a:p>
      </dsp:txBody>
      <dsp:txXfrm>
        <a:off x="4385629" y="30735"/>
        <a:ext cx="1196753" cy="945634"/>
      </dsp:txXfrm>
    </dsp:sp>
    <dsp:sp modelId="{43A82D3C-06CD-4C08-A086-B16EC9CDFAB5}">
      <dsp:nvSpPr>
        <dsp:cNvPr id="0" name=""/>
        <dsp:cNvSpPr/>
      </dsp:nvSpPr>
      <dsp:spPr>
        <a:xfrm rot="16971429">
          <a:off x="5048233" y="1411431"/>
          <a:ext cx="2386806" cy="511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1898B-7721-4570-8635-5FFAD3EA1B32}">
      <dsp:nvSpPr>
        <dsp:cNvPr id="0" name=""/>
        <dsp:cNvSpPr/>
      </dsp:nvSpPr>
      <dsp:spPr>
        <a:xfrm>
          <a:off x="5879397" y="1315"/>
          <a:ext cx="1255593" cy="1004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Cambria" panose="02040503050406030204" pitchFamily="18" charset="0"/>
            </a:rPr>
            <a:t>Undangan</a:t>
          </a:r>
          <a:endParaRPr lang="id-ID" sz="1400" kern="1200" dirty="0">
            <a:latin typeface="Cambria" panose="02040503050406030204" pitchFamily="18" charset="0"/>
          </a:endParaRPr>
        </a:p>
      </dsp:txBody>
      <dsp:txXfrm>
        <a:off x="5908817" y="30735"/>
        <a:ext cx="1196753" cy="945634"/>
      </dsp:txXfrm>
    </dsp:sp>
    <dsp:sp modelId="{6CB59022-35F6-442B-B943-AFA3148B545D}">
      <dsp:nvSpPr>
        <dsp:cNvPr id="0" name=""/>
        <dsp:cNvSpPr/>
      </dsp:nvSpPr>
      <dsp:spPr>
        <a:xfrm rot="18514286">
          <a:off x="5942061" y="1841876"/>
          <a:ext cx="2386806" cy="511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DD98D-58A6-49BF-8250-833B084C55E8}">
      <dsp:nvSpPr>
        <dsp:cNvPr id="0" name=""/>
        <dsp:cNvSpPr/>
      </dsp:nvSpPr>
      <dsp:spPr>
        <a:xfrm>
          <a:off x="7251742" y="662201"/>
          <a:ext cx="1255593" cy="1004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ambria" panose="02040503050406030204" pitchFamily="18" charset="0"/>
            </a:rPr>
            <a:t>Surat </a:t>
          </a:r>
          <a:r>
            <a:rPr lang="en-US" sz="1400" kern="1200" dirty="0" err="1" smtClean="0">
              <a:latin typeface="Cambria" panose="02040503050406030204" pitchFamily="18" charset="0"/>
            </a:rPr>
            <a:t>Tugas</a:t>
          </a:r>
          <a:endParaRPr lang="id-ID" sz="1400" kern="1200" dirty="0">
            <a:latin typeface="Cambria" panose="02040503050406030204" pitchFamily="18" charset="0"/>
          </a:endParaRPr>
        </a:p>
      </dsp:txBody>
      <dsp:txXfrm>
        <a:off x="7281162" y="691621"/>
        <a:ext cx="1196753" cy="945634"/>
      </dsp:txXfrm>
    </dsp:sp>
    <dsp:sp modelId="{0938D220-2F77-4708-8536-E9BE77C1EB1D}">
      <dsp:nvSpPr>
        <dsp:cNvPr id="0" name=""/>
        <dsp:cNvSpPr/>
      </dsp:nvSpPr>
      <dsp:spPr>
        <a:xfrm rot="20057143">
          <a:off x="6560609" y="2617510"/>
          <a:ext cx="2386806" cy="511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7156E-0C08-4CB8-BDBB-86EC66EB50F0}">
      <dsp:nvSpPr>
        <dsp:cNvPr id="0" name=""/>
        <dsp:cNvSpPr/>
      </dsp:nvSpPr>
      <dsp:spPr>
        <a:xfrm>
          <a:off x="8201435" y="1853078"/>
          <a:ext cx="1255593" cy="1004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Cambria" panose="02040503050406030204" pitchFamily="18" charset="0"/>
            </a:rPr>
            <a:t>Makalah</a:t>
          </a:r>
          <a:endParaRPr lang="id-ID" sz="1400" kern="1200" dirty="0">
            <a:latin typeface="Cambria" panose="02040503050406030204" pitchFamily="18" charset="0"/>
          </a:endParaRPr>
        </a:p>
      </dsp:txBody>
      <dsp:txXfrm>
        <a:off x="8230855" y="1882498"/>
        <a:ext cx="1196753" cy="945634"/>
      </dsp:txXfrm>
    </dsp:sp>
    <dsp:sp modelId="{9CADC16C-F90D-491C-9A2B-5CD8A304CFF5}">
      <dsp:nvSpPr>
        <dsp:cNvPr id="0" name=""/>
        <dsp:cNvSpPr/>
      </dsp:nvSpPr>
      <dsp:spPr>
        <a:xfrm>
          <a:off x="6781366" y="3584711"/>
          <a:ext cx="2386806" cy="511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07A6A-D56A-4A5F-87DB-3B242284BF62}">
      <dsp:nvSpPr>
        <dsp:cNvPr id="0" name=""/>
        <dsp:cNvSpPr/>
      </dsp:nvSpPr>
      <dsp:spPr>
        <a:xfrm>
          <a:off x="8540376" y="3338077"/>
          <a:ext cx="1255593" cy="1004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Cambria" panose="02040503050406030204" pitchFamily="18" charset="0"/>
            </a:rPr>
            <a:t>Sertifikat</a:t>
          </a:r>
          <a:endParaRPr lang="id-ID" sz="1400" kern="1200" dirty="0">
            <a:latin typeface="Cambria" panose="02040503050406030204" pitchFamily="18" charset="0"/>
          </a:endParaRPr>
        </a:p>
      </dsp:txBody>
      <dsp:txXfrm>
        <a:off x="8569796" y="3367497"/>
        <a:ext cx="1196753" cy="945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91AE0-EE9D-4B17-8FA6-089D8C88490D}">
      <dsp:nvSpPr>
        <dsp:cNvPr id="0" name=""/>
        <dsp:cNvSpPr/>
      </dsp:nvSpPr>
      <dsp:spPr>
        <a:xfrm>
          <a:off x="90887" y="1480520"/>
          <a:ext cx="2581090" cy="1139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mbria" panose="02040503050406030204" pitchFamily="18" charset="0"/>
            </a:rPr>
            <a:t>Tel U POINT</a:t>
          </a:r>
          <a:endParaRPr lang="en-GB" sz="1600" kern="1200" dirty="0">
            <a:latin typeface="Cambria" panose="02040503050406030204" pitchFamily="18" charset="0"/>
          </a:endParaRPr>
        </a:p>
      </dsp:txBody>
      <dsp:txXfrm>
        <a:off x="124250" y="1513883"/>
        <a:ext cx="2514364" cy="1072372"/>
      </dsp:txXfrm>
    </dsp:sp>
    <dsp:sp modelId="{4171DDE3-1E96-4BD8-9330-BF909A75CBCC}">
      <dsp:nvSpPr>
        <dsp:cNvPr id="0" name=""/>
        <dsp:cNvSpPr/>
      </dsp:nvSpPr>
      <dsp:spPr>
        <a:xfrm rot="18198274">
          <a:off x="2386283" y="1500320"/>
          <a:ext cx="126718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67187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988197" y="1488855"/>
        <a:ext cx="63359" cy="63359"/>
      </dsp:txXfrm>
    </dsp:sp>
    <dsp:sp modelId="{6D92CCD8-B1F8-4846-B565-98223F7FE346}">
      <dsp:nvSpPr>
        <dsp:cNvPr id="0" name=""/>
        <dsp:cNvSpPr/>
      </dsp:nvSpPr>
      <dsp:spPr>
        <a:xfrm>
          <a:off x="3367777" y="530535"/>
          <a:ext cx="2049787" cy="9209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err="1" smtClean="0">
              <a:latin typeface="Cambria" panose="02040503050406030204" pitchFamily="18" charset="0"/>
            </a:rPr>
            <a:t>Kinerja</a:t>
          </a:r>
          <a:r>
            <a:rPr lang="en-GB" sz="2400" b="1" kern="1200" dirty="0" smtClean="0">
              <a:latin typeface="Cambria" panose="02040503050406030204" pitchFamily="18" charset="0"/>
            </a:rPr>
            <a:t> </a:t>
          </a:r>
          <a:r>
            <a:rPr lang="en-GB" sz="2400" b="1" kern="1200" dirty="0" err="1" smtClean="0">
              <a:latin typeface="Cambria" panose="02040503050406030204" pitchFamily="18" charset="0"/>
            </a:rPr>
            <a:t>Institusi</a:t>
          </a:r>
          <a:endParaRPr lang="en-GB" sz="2400" b="1" kern="1200" dirty="0">
            <a:latin typeface="Cambria" panose="02040503050406030204" pitchFamily="18" charset="0"/>
          </a:endParaRPr>
        </a:p>
      </dsp:txBody>
      <dsp:txXfrm>
        <a:off x="3394750" y="557508"/>
        <a:ext cx="1995841" cy="866983"/>
      </dsp:txXfrm>
    </dsp:sp>
    <dsp:sp modelId="{AC41E093-EAF3-4068-93E3-4102F0C51DA5}">
      <dsp:nvSpPr>
        <dsp:cNvPr id="0" name=""/>
        <dsp:cNvSpPr/>
      </dsp:nvSpPr>
      <dsp:spPr>
        <a:xfrm rot="19544923">
          <a:off x="5335981" y="706018"/>
          <a:ext cx="9408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40854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5782887" y="702711"/>
        <a:ext cx="47042" cy="47042"/>
      </dsp:txXfrm>
    </dsp:sp>
    <dsp:sp modelId="{99E5BC43-4088-4958-B6B8-BC30D1E88159}">
      <dsp:nvSpPr>
        <dsp:cNvPr id="0" name=""/>
        <dsp:cNvSpPr/>
      </dsp:nvSpPr>
      <dsp:spPr>
        <a:xfrm>
          <a:off x="6195252" y="1001"/>
          <a:ext cx="1841859" cy="9209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>
              <a:latin typeface="Cambria" panose="02040503050406030204" pitchFamily="18" charset="0"/>
            </a:rPr>
            <a:t>KM Tel U</a:t>
          </a:r>
          <a:endParaRPr lang="en-GB" sz="2400" b="1" kern="1200" dirty="0">
            <a:latin typeface="Cambria" panose="02040503050406030204" pitchFamily="18" charset="0"/>
          </a:endParaRPr>
        </a:p>
      </dsp:txBody>
      <dsp:txXfrm>
        <a:off x="6222225" y="27974"/>
        <a:ext cx="1787913" cy="866983"/>
      </dsp:txXfrm>
    </dsp:sp>
    <dsp:sp modelId="{DC509960-BD80-4154-B3D2-907EEC178529}">
      <dsp:nvSpPr>
        <dsp:cNvPr id="0" name=""/>
        <dsp:cNvSpPr/>
      </dsp:nvSpPr>
      <dsp:spPr>
        <a:xfrm rot="2055077">
          <a:off x="5335981" y="1235553"/>
          <a:ext cx="9408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40854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5782887" y="1232246"/>
        <a:ext cx="47042" cy="47042"/>
      </dsp:txXfrm>
    </dsp:sp>
    <dsp:sp modelId="{29D8A984-0C70-49F5-B806-DF64D56CE429}">
      <dsp:nvSpPr>
        <dsp:cNvPr id="0" name=""/>
        <dsp:cNvSpPr/>
      </dsp:nvSpPr>
      <dsp:spPr>
        <a:xfrm>
          <a:off x="6195252" y="1060070"/>
          <a:ext cx="1841859" cy="9209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>
              <a:latin typeface="Cambria" panose="02040503050406030204" pitchFamily="18" charset="0"/>
            </a:rPr>
            <a:t>KM Unit</a:t>
          </a:r>
          <a:endParaRPr lang="en-GB" sz="2400" b="1" kern="1200" dirty="0">
            <a:latin typeface="Cambria" panose="02040503050406030204" pitchFamily="18" charset="0"/>
          </a:endParaRPr>
        </a:p>
      </dsp:txBody>
      <dsp:txXfrm>
        <a:off x="6222225" y="1087043"/>
        <a:ext cx="1787913" cy="866983"/>
      </dsp:txXfrm>
    </dsp:sp>
    <dsp:sp modelId="{E49D973C-8C94-4DBE-A5D3-F0529F390C52}">
      <dsp:nvSpPr>
        <dsp:cNvPr id="0" name=""/>
        <dsp:cNvSpPr/>
      </dsp:nvSpPr>
      <dsp:spPr>
        <a:xfrm rot="3310531">
          <a:off x="2395287" y="2559389"/>
          <a:ext cx="129012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90123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3008096" y="2547351"/>
        <a:ext cx="64506" cy="64506"/>
      </dsp:txXfrm>
    </dsp:sp>
    <dsp:sp modelId="{E4B4BF7D-4778-4F6B-8145-4F34D0534593}">
      <dsp:nvSpPr>
        <dsp:cNvPr id="0" name=""/>
        <dsp:cNvSpPr/>
      </dsp:nvSpPr>
      <dsp:spPr>
        <a:xfrm>
          <a:off x="3408721" y="2648674"/>
          <a:ext cx="2006798" cy="9209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err="1" smtClean="0">
              <a:latin typeface="Cambria" panose="02040503050406030204" pitchFamily="18" charset="0"/>
            </a:rPr>
            <a:t>Kinerja</a:t>
          </a:r>
          <a:r>
            <a:rPr lang="en-GB" sz="2400" b="1" kern="1200" dirty="0" smtClean="0">
              <a:latin typeface="Cambria" panose="02040503050406030204" pitchFamily="18" charset="0"/>
            </a:rPr>
            <a:t> </a:t>
          </a:r>
          <a:r>
            <a:rPr lang="en-GB" sz="2400" b="1" kern="1200" dirty="0" err="1" smtClean="0">
              <a:latin typeface="Cambria" panose="02040503050406030204" pitchFamily="18" charset="0"/>
            </a:rPr>
            <a:t>Individu</a:t>
          </a:r>
          <a:endParaRPr lang="en-GB" sz="2400" b="1" kern="1200" dirty="0">
            <a:latin typeface="Cambria" panose="02040503050406030204" pitchFamily="18" charset="0"/>
          </a:endParaRPr>
        </a:p>
      </dsp:txBody>
      <dsp:txXfrm>
        <a:off x="3435694" y="2675647"/>
        <a:ext cx="1952852" cy="866983"/>
      </dsp:txXfrm>
    </dsp:sp>
    <dsp:sp modelId="{1F7372FE-4C8D-41C2-B275-FC153632BC3D}">
      <dsp:nvSpPr>
        <dsp:cNvPr id="0" name=""/>
        <dsp:cNvSpPr/>
      </dsp:nvSpPr>
      <dsp:spPr>
        <a:xfrm rot="19457599">
          <a:off x="5330240" y="2824157"/>
          <a:ext cx="90730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730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5761209" y="2821689"/>
        <a:ext cx="45365" cy="45365"/>
      </dsp:txXfrm>
    </dsp:sp>
    <dsp:sp modelId="{F3C93D0C-39C8-4B13-81D6-7FA3DFC622F1}">
      <dsp:nvSpPr>
        <dsp:cNvPr id="0" name=""/>
        <dsp:cNvSpPr/>
      </dsp:nvSpPr>
      <dsp:spPr>
        <a:xfrm>
          <a:off x="6152263" y="2119139"/>
          <a:ext cx="1841859" cy="9209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err="1" smtClean="0">
              <a:latin typeface="Cambria" panose="02040503050406030204" pitchFamily="18" charset="0"/>
            </a:rPr>
            <a:t>Kinerja</a:t>
          </a:r>
          <a:r>
            <a:rPr lang="en-GB" sz="2400" b="1" kern="1200" dirty="0" smtClean="0">
              <a:latin typeface="Cambria" panose="02040503050406030204" pitchFamily="18" charset="0"/>
            </a:rPr>
            <a:t> </a:t>
          </a:r>
          <a:r>
            <a:rPr lang="en-GB" sz="2400" b="1" kern="1200" dirty="0" err="1" smtClean="0">
              <a:latin typeface="Cambria" panose="02040503050406030204" pitchFamily="18" charset="0"/>
            </a:rPr>
            <a:t>Dosen</a:t>
          </a:r>
          <a:endParaRPr lang="en-GB" sz="2400" b="1" kern="1200" dirty="0">
            <a:latin typeface="Cambria" panose="02040503050406030204" pitchFamily="18" charset="0"/>
          </a:endParaRPr>
        </a:p>
      </dsp:txBody>
      <dsp:txXfrm>
        <a:off x="6179236" y="2146112"/>
        <a:ext cx="1787913" cy="866983"/>
      </dsp:txXfrm>
    </dsp:sp>
    <dsp:sp modelId="{A135DD46-76DD-437B-BA96-3BD909CB385D}">
      <dsp:nvSpPr>
        <dsp:cNvPr id="0" name=""/>
        <dsp:cNvSpPr/>
      </dsp:nvSpPr>
      <dsp:spPr>
        <a:xfrm rot="2142401">
          <a:off x="5330240" y="3353691"/>
          <a:ext cx="90730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730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5761209" y="3351224"/>
        <a:ext cx="45365" cy="45365"/>
      </dsp:txXfrm>
    </dsp:sp>
    <dsp:sp modelId="{691A4E2F-093A-41AA-BC0D-77D284FC8C49}">
      <dsp:nvSpPr>
        <dsp:cNvPr id="0" name=""/>
        <dsp:cNvSpPr/>
      </dsp:nvSpPr>
      <dsp:spPr>
        <a:xfrm>
          <a:off x="6152263" y="3178209"/>
          <a:ext cx="1841859" cy="9209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err="1" smtClean="0">
              <a:latin typeface="Cambria" panose="02040503050406030204" pitchFamily="18" charset="0"/>
            </a:rPr>
            <a:t>Kinerja</a:t>
          </a:r>
          <a:r>
            <a:rPr lang="en-GB" sz="2400" b="1" kern="1200" dirty="0" smtClean="0">
              <a:latin typeface="Cambria" panose="02040503050406030204" pitchFamily="18" charset="0"/>
            </a:rPr>
            <a:t> TPA</a:t>
          </a:r>
          <a:endParaRPr lang="en-GB" sz="2000" b="1" kern="1200" dirty="0">
            <a:latin typeface="Cambria" panose="02040503050406030204" pitchFamily="18" charset="0"/>
          </a:endParaRPr>
        </a:p>
      </dsp:txBody>
      <dsp:txXfrm>
        <a:off x="6179236" y="3205182"/>
        <a:ext cx="1787913" cy="86698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3142599" y="2308733"/>
          <a:ext cx="2205063" cy="22050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Cambria" panose="02040503050406030204" pitchFamily="18" charset="0"/>
            </a:rPr>
            <a:t>Membimbing</a:t>
          </a:r>
          <a:r>
            <a:rPr lang="en-US" sz="2100" kern="1200" dirty="0" smtClean="0">
              <a:latin typeface="Cambria" panose="02040503050406030204" pitchFamily="18" charset="0"/>
            </a:rPr>
            <a:t> </a:t>
          </a:r>
          <a:r>
            <a:rPr lang="en-US" sz="2100" kern="1200" dirty="0" err="1" smtClean="0">
              <a:latin typeface="Cambria" panose="02040503050406030204" pitchFamily="18" charset="0"/>
            </a:rPr>
            <a:t>Dosen</a:t>
          </a:r>
          <a:endParaRPr lang="id-ID" sz="2100" kern="1200" dirty="0">
            <a:latin typeface="Cambria" panose="02040503050406030204" pitchFamily="18" charset="0"/>
          </a:endParaRPr>
        </a:p>
      </dsp:txBody>
      <dsp:txXfrm>
        <a:off x="3465523" y="2631657"/>
        <a:ext cx="1559215" cy="1559215"/>
      </dsp:txXfrm>
    </dsp:sp>
    <dsp:sp modelId="{9231D281-F234-40AB-B6FF-A7555877F8FE}">
      <dsp:nvSpPr>
        <dsp:cNvPr id="0" name=""/>
        <dsp:cNvSpPr/>
      </dsp:nvSpPr>
      <dsp:spPr>
        <a:xfrm rot="11700000">
          <a:off x="1475509" y="2574695"/>
          <a:ext cx="1640385" cy="6284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456051" y="1838711"/>
          <a:ext cx="2094810" cy="1675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Cambria" panose="02040503050406030204" pitchFamily="18" charset="0"/>
            </a:rPr>
            <a:t>Jumlah</a:t>
          </a:r>
          <a:r>
            <a:rPr lang="en-US" sz="2900" kern="1200" dirty="0" smtClean="0">
              <a:latin typeface="Cambria" panose="02040503050406030204" pitchFamily="18" charset="0"/>
            </a:rPr>
            <a:t> </a:t>
          </a:r>
          <a:r>
            <a:rPr lang="en-US" sz="2900" kern="1200" dirty="0" err="1" smtClean="0">
              <a:latin typeface="Cambria" panose="02040503050406030204" pitchFamily="18" charset="0"/>
            </a:rPr>
            <a:t>Dosen</a:t>
          </a:r>
          <a:r>
            <a:rPr lang="en-US" sz="2900" kern="1200" dirty="0" smtClean="0">
              <a:latin typeface="Cambria" panose="02040503050406030204" pitchFamily="18" charset="0"/>
            </a:rPr>
            <a:t> </a:t>
          </a:r>
          <a:r>
            <a:rPr lang="en-US" sz="2900" kern="1200" dirty="0" err="1" smtClean="0">
              <a:latin typeface="Cambria" panose="02040503050406030204" pitchFamily="18" charset="0"/>
            </a:rPr>
            <a:t>Bimbingan</a:t>
          </a:r>
          <a:endParaRPr lang="id-ID" sz="2900" kern="1200" dirty="0">
            <a:latin typeface="Cambria" panose="02040503050406030204" pitchFamily="18" charset="0"/>
          </a:endParaRPr>
        </a:p>
      </dsp:txBody>
      <dsp:txXfrm>
        <a:off x="505135" y="1887795"/>
        <a:ext cx="1996642" cy="1577680"/>
      </dsp:txXfrm>
    </dsp:sp>
    <dsp:sp modelId="{BB51AD84-9CE2-4CD5-9F4D-1DEA34B6BB0A}">
      <dsp:nvSpPr>
        <dsp:cNvPr id="0" name=""/>
        <dsp:cNvSpPr/>
      </dsp:nvSpPr>
      <dsp:spPr>
        <a:xfrm rot="14700000">
          <a:off x="2572011" y="1267935"/>
          <a:ext cx="1640385" cy="6284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6999E-08D6-41FC-AA6F-EACC4089CC50}">
      <dsp:nvSpPr>
        <dsp:cNvPr id="0" name=""/>
        <dsp:cNvSpPr/>
      </dsp:nvSpPr>
      <dsp:spPr>
        <a:xfrm>
          <a:off x="1998170" y="885"/>
          <a:ext cx="2094810" cy="1675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Cambria" panose="02040503050406030204" pitchFamily="18" charset="0"/>
            </a:rPr>
            <a:t>Penilasian</a:t>
          </a:r>
          <a:r>
            <a:rPr lang="en-US" sz="2900" kern="1200" dirty="0" smtClean="0">
              <a:latin typeface="Cambria" panose="02040503050406030204" pitchFamily="18" charset="0"/>
            </a:rPr>
            <a:t> </a:t>
          </a:r>
          <a:r>
            <a:rPr lang="en-US" sz="2900" kern="1200" dirty="0" err="1" smtClean="0">
              <a:latin typeface="Cambria" panose="02040503050406030204" pitchFamily="18" charset="0"/>
            </a:rPr>
            <a:t>dan</a:t>
          </a:r>
          <a:r>
            <a:rPr lang="en-US" sz="2900" kern="1200" dirty="0" smtClean="0">
              <a:latin typeface="Cambria" panose="02040503050406030204" pitchFamily="18" charset="0"/>
            </a:rPr>
            <a:t> </a:t>
          </a:r>
          <a:r>
            <a:rPr lang="en-US" sz="2900" kern="1200" dirty="0" err="1" smtClean="0">
              <a:latin typeface="Cambria" panose="02040503050406030204" pitchFamily="18" charset="0"/>
            </a:rPr>
            <a:t>Evaluasi</a:t>
          </a:r>
          <a:endParaRPr lang="id-ID" sz="2900" kern="1200" dirty="0">
            <a:latin typeface="Cambria" panose="02040503050406030204" pitchFamily="18" charset="0"/>
          </a:endParaRPr>
        </a:p>
      </dsp:txBody>
      <dsp:txXfrm>
        <a:off x="2047254" y="49969"/>
        <a:ext cx="1996642" cy="1577680"/>
      </dsp:txXfrm>
    </dsp:sp>
    <dsp:sp modelId="{C3D594AF-5B53-4D1F-A7D6-F3A69C6F22BD}">
      <dsp:nvSpPr>
        <dsp:cNvPr id="0" name=""/>
        <dsp:cNvSpPr/>
      </dsp:nvSpPr>
      <dsp:spPr>
        <a:xfrm rot="17700000">
          <a:off x="4277865" y="1267935"/>
          <a:ext cx="1640385" cy="6284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7900F-FC3F-4730-A931-558C167B44B4}">
      <dsp:nvSpPr>
        <dsp:cNvPr id="0" name=""/>
        <dsp:cNvSpPr/>
      </dsp:nvSpPr>
      <dsp:spPr>
        <a:xfrm>
          <a:off x="4397281" y="885"/>
          <a:ext cx="2094810" cy="1675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Cambria" panose="02040503050406030204" pitchFamily="18" charset="0"/>
            </a:rPr>
            <a:t>Pemenuhan</a:t>
          </a:r>
          <a:r>
            <a:rPr lang="en-US" sz="2900" kern="1200" dirty="0" smtClean="0">
              <a:latin typeface="Cambria" panose="02040503050406030204" pitchFamily="18" charset="0"/>
            </a:rPr>
            <a:t> </a:t>
          </a:r>
          <a:r>
            <a:rPr lang="en-US" sz="2900" kern="1200" dirty="0" err="1" smtClean="0">
              <a:latin typeface="Cambria" panose="02040503050406030204" pitchFamily="18" charset="0"/>
            </a:rPr>
            <a:t>Pertemuan</a:t>
          </a:r>
          <a:endParaRPr lang="id-ID" sz="2900" kern="1200" dirty="0">
            <a:latin typeface="Cambria" panose="02040503050406030204" pitchFamily="18" charset="0"/>
          </a:endParaRPr>
        </a:p>
      </dsp:txBody>
      <dsp:txXfrm>
        <a:off x="4446365" y="49969"/>
        <a:ext cx="1996642" cy="1577680"/>
      </dsp:txXfrm>
    </dsp:sp>
    <dsp:sp modelId="{05E55198-754B-49D5-A5E1-208A81BD6348}">
      <dsp:nvSpPr>
        <dsp:cNvPr id="0" name=""/>
        <dsp:cNvSpPr/>
      </dsp:nvSpPr>
      <dsp:spPr>
        <a:xfrm rot="20700000">
          <a:off x="5374367" y="2574695"/>
          <a:ext cx="1640385" cy="6284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5875A-525D-4003-80D4-D3C0B77C0718}">
      <dsp:nvSpPr>
        <dsp:cNvPr id="0" name=""/>
        <dsp:cNvSpPr/>
      </dsp:nvSpPr>
      <dsp:spPr>
        <a:xfrm>
          <a:off x="5939400" y="1838711"/>
          <a:ext cx="2094810" cy="1675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Cambria" panose="02040503050406030204" pitchFamily="18" charset="0"/>
            </a:rPr>
            <a:t>Bobot</a:t>
          </a:r>
          <a:r>
            <a:rPr lang="en-US" sz="2900" kern="1200" dirty="0" smtClean="0">
              <a:latin typeface="Cambria" panose="02040503050406030204" pitchFamily="18" charset="0"/>
            </a:rPr>
            <a:t> </a:t>
          </a:r>
          <a:r>
            <a:rPr lang="en-US" sz="2900" kern="1200" dirty="0" err="1" smtClean="0">
              <a:latin typeface="Cambria" panose="02040503050406030204" pitchFamily="18" charset="0"/>
            </a:rPr>
            <a:t>Penilaian</a:t>
          </a:r>
          <a:r>
            <a:rPr lang="en-US" sz="2900" kern="1200" dirty="0" smtClean="0">
              <a:latin typeface="Cambria" panose="02040503050406030204" pitchFamily="18" charset="0"/>
            </a:rPr>
            <a:t> </a:t>
          </a:r>
          <a:r>
            <a:rPr lang="en-US" sz="2900" kern="1200" dirty="0" err="1" smtClean="0">
              <a:latin typeface="Cambria" panose="02040503050406030204" pitchFamily="18" charset="0"/>
            </a:rPr>
            <a:t>dan</a:t>
          </a:r>
          <a:r>
            <a:rPr lang="en-US" sz="2900" kern="1200" dirty="0" smtClean="0">
              <a:latin typeface="Cambria" panose="02040503050406030204" pitchFamily="18" charset="0"/>
            </a:rPr>
            <a:t> </a:t>
          </a:r>
          <a:r>
            <a:rPr lang="en-US" sz="2900" kern="1200" dirty="0" err="1" smtClean="0">
              <a:latin typeface="Cambria" panose="02040503050406030204" pitchFamily="18" charset="0"/>
            </a:rPr>
            <a:t>Eval</a:t>
          </a:r>
          <a:endParaRPr lang="id-ID" sz="2900" kern="1200" dirty="0">
            <a:latin typeface="Cambria" panose="02040503050406030204" pitchFamily="18" charset="0"/>
          </a:endParaRPr>
        </a:p>
      </dsp:txBody>
      <dsp:txXfrm>
        <a:off x="5988484" y="1887795"/>
        <a:ext cx="1996642" cy="157768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3215355" y="2454670"/>
          <a:ext cx="2059552" cy="20595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Cambria" panose="02040503050406030204" pitchFamily="18" charset="0"/>
            </a:rPr>
            <a:t>Menulis</a:t>
          </a:r>
          <a:r>
            <a:rPr lang="en-US" sz="3200" kern="1200" dirty="0" smtClean="0">
              <a:latin typeface="Cambria" panose="02040503050406030204" pitchFamily="18" charset="0"/>
            </a:rPr>
            <a:t> </a:t>
          </a:r>
          <a:r>
            <a:rPr lang="en-US" sz="3200" kern="1200" dirty="0" err="1" smtClean="0">
              <a:latin typeface="Cambria" panose="02040503050406030204" pitchFamily="18" charset="0"/>
            </a:rPr>
            <a:t>Buku</a:t>
          </a:r>
          <a:endParaRPr lang="id-ID" sz="3200" kern="1200" dirty="0">
            <a:latin typeface="Cambria" panose="02040503050406030204" pitchFamily="18" charset="0"/>
          </a:endParaRPr>
        </a:p>
      </dsp:txBody>
      <dsp:txXfrm>
        <a:off x="3516969" y="2756284"/>
        <a:ext cx="1456324" cy="1456324"/>
      </dsp:txXfrm>
    </dsp:sp>
    <dsp:sp modelId="{9231D281-F234-40AB-B6FF-A7555877F8FE}">
      <dsp:nvSpPr>
        <dsp:cNvPr id="0" name=""/>
        <dsp:cNvSpPr/>
      </dsp:nvSpPr>
      <dsp:spPr>
        <a:xfrm rot="12900000">
          <a:off x="1889471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1054021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Cambria" panose="02040503050406030204" pitchFamily="18" charset="0"/>
            </a:rPr>
            <a:t>Nama</a:t>
          </a:r>
          <a:r>
            <a:rPr lang="en-US" sz="3600" kern="1200" baseline="0" dirty="0" smtClean="0">
              <a:latin typeface="Cambria" panose="02040503050406030204" pitchFamily="18" charset="0"/>
            </a:rPr>
            <a:t> </a:t>
          </a:r>
          <a:r>
            <a:rPr lang="en-US" sz="3600" kern="1200" baseline="0" dirty="0" err="1" smtClean="0">
              <a:latin typeface="Cambria" panose="02040503050406030204" pitchFamily="18" charset="0"/>
            </a:rPr>
            <a:t>Kegiatan</a:t>
          </a:r>
          <a:endParaRPr lang="id-ID" sz="3600" kern="1200" dirty="0">
            <a:latin typeface="Cambria" panose="02040503050406030204" pitchFamily="18" charset="0"/>
          </a:endParaRPr>
        </a:p>
      </dsp:txBody>
      <dsp:txXfrm>
        <a:off x="1099866" y="1198227"/>
        <a:ext cx="1864884" cy="1473569"/>
      </dsp:txXfrm>
    </dsp:sp>
    <dsp:sp modelId="{BB51AD84-9CE2-4CD5-9F4D-1DEA34B6BB0A}">
      <dsp:nvSpPr>
        <dsp:cNvPr id="0" name=""/>
        <dsp:cNvSpPr/>
      </dsp:nvSpPr>
      <dsp:spPr>
        <a:xfrm rot="16200000">
          <a:off x="3455309" y="1279425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6999E-08D6-41FC-AA6F-EACC4089CC50}">
      <dsp:nvSpPr>
        <dsp:cNvPr id="0" name=""/>
        <dsp:cNvSpPr/>
      </dsp:nvSpPr>
      <dsp:spPr>
        <a:xfrm>
          <a:off x="3266844" y="459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Cambria" panose="02040503050406030204" pitchFamily="18" charset="0"/>
            </a:rPr>
            <a:t>Judul</a:t>
          </a:r>
          <a:r>
            <a:rPr lang="en-US" sz="3600" kern="1200" dirty="0" smtClean="0">
              <a:latin typeface="Cambria" panose="02040503050406030204" pitchFamily="18" charset="0"/>
            </a:rPr>
            <a:t> </a:t>
          </a:r>
          <a:r>
            <a:rPr lang="en-US" sz="3600" kern="1200" dirty="0" err="1" smtClean="0">
              <a:latin typeface="Cambria" panose="02040503050406030204" pitchFamily="18" charset="0"/>
            </a:rPr>
            <a:t>Buku</a:t>
          </a:r>
          <a:endParaRPr lang="id-ID" sz="3600" kern="1200" dirty="0">
            <a:latin typeface="Cambria" panose="02040503050406030204" pitchFamily="18" charset="0"/>
          </a:endParaRPr>
        </a:p>
      </dsp:txBody>
      <dsp:txXfrm>
        <a:off x="3312689" y="46304"/>
        <a:ext cx="1864884" cy="1473569"/>
      </dsp:txXfrm>
    </dsp:sp>
    <dsp:sp modelId="{C3D594AF-5B53-4D1F-A7D6-F3A69C6F22BD}">
      <dsp:nvSpPr>
        <dsp:cNvPr id="0" name=""/>
        <dsp:cNvSpPr/>
      </dsp:nvSpPr>
      <dsp:spPr>
        <a:xfrm rot="19500000">
          <a:off x="5021147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7900F-FC3F-4730-A931-558C167B44B4}">
      <dsp:nvSpPr>
        <dsp:cNvPr id="0" name=""/>
        <dsp:cNvSpPr/>
      </dsp:nvSpPr>
      <dsp:spPr>
        <a:xfrm>
          <a:off x="5479666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Cambria" panose="02040503050406030204" pitchFamily="18" charset="0"/>
            </a:rPr>
            <a:t>Tahapan</a:t>
          </a:r>
          <a:endParaRPr lang="id-ID" sz="3600" kern="1200" dirty="0">
            <a:latin typeface="Cambria" panose="02040503050406030204" pitchFamily="18" charset="0"/>
          </a:endParaRPr>
        </a:p>
      </dsp:txBody>
      <dsp:txXfrm>
        <a:off x="5525511" y="1198227"/>
        <a:ext cx="1864884" cy="14735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3215355" y="2454670"/>
          <a:ext cx="2059552" cy="20595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Cambria" panose="02040503050406030204" pitchFamily="18" charset="0"/>
            </a:rPr>
            <a:t>Menerjemah</a:t>
          </a:r>
          <a:r>
            <a:rPr lang="en-US" sz="2000" kern="1200" dirty="0" smtClean="0">
              <a:latin typeface="Cambria" panose="02040503050406030204" pitchFamily="18" charset="0"/>
            </a:rPr>
            <a:t> </a:t>
          </a:r>
          <a:r>
            <a:rPr lang="en-US" sz="2000" kern="1200" dirty="0" err="1" smtClean="0">
              <a:latin typeface="Cambria" panose="02040503050406030204" pitchFamily="18" charset="0"/>
            </a:rPr>
            <a:t>Buku</a:t>
          </a:r>
          <a:endParaRPr lang="id-ID" sz="2000" kern="1200" dirty="0">
            <a:latin typeface="Cambria" panose="02040503050406030204" pitchFamily="18" charset="0"/>
          </a:endParaRPr>
        </a:p>
      </dsp:txBody>
      <dsp:txXfrm>
        <a:off x="3516969" y="2756284"/>
        <a:ext cx="1456324" cy="1456324"/>
      </dsp:txXfrm>
    </dsp:sp>
    <dsp:sp modelId="{9231D281-F234-40AB-B6FF-A7555877F8FE}">
      <dsp:nvSpPr>
        <dsp:cNvPr id="0" name=""/>
        <dsp:cNvSpPr/>
      </dsp:nvSpPr>
      <dsp:spPr>
        <a:xfrm rot="12900000">
          <a:off x="1889471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1054021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Cambria" panose="02040503050406030204" pitchFamily="18" charset="0"/>
            </a:rPr>
            <a:t>Nama</a:t>
          </a:r>
          <a:r>
            <a:rPr lang="en-US" sz="3600" kern="1200" baseline="0" dirty="0" smtClean="0">
              <a:latin typeface="Cambria" panose="02040503050406030204" pitchFamily="18" charset="0"/>
            </a:rPr>
            <a:t> </a:t>
          </a:r>
          <a:r>
            <a:rPr lang="en-US" sz="3600" kern="1200" baseline="0" dirty="0" err="1" smtClean="0">
              <a:latin typeface="Cambria" panose="02040503050406030204" pitchFamily="18" charset="0"/>
            </a:rPr>
            <a:t>Kegiatan</a:t>
          </a:r>
          <a:endParaRPr lang="id-ID" sz="3600" kern="1200" dirty="0">
            <a:latin typeface="Cambria" panose="02040503050406030204" pitchFamily="18" charset="0"/>
          </a:endParaRPr>
        </a:p>
      </dsp:txBody>
      <dsp:txXfrm>
        <a:off x="1099866" y="1198227"/>
        <a:ext cx="1864884" cy="1473569"/>
      </dsp:txXfrm>
    </dsp:sp>
    <dsp:sp modelId="{BB51AD84-9CE2-4CD5-9F4D-1DEA34B6BB0A}">
      <dsp:nvSpPr>
        <dsp:cNvPr id="0" name=""/>
        <dsp:cNvSpPr/>
      </dsp:nvSpPr>
      <dsp:spPr>
        <a:xfrm rot="16200000">
          <a:off x="3455309" y="1279425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6999E-08D6-41FC-AA6F-EACC4089CC50}">
      <dsp:nvSpPr>
        <dsp:cNvPr id="0" name=""/>
        <dsp:cNvSpPr/>
      </dsp:nvSpPr>
      <dsp:spPr>
        <a:xfrm>
          <a:off x="3266844" y="459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Cambria" panose="02040503050406030204" pitchFamily="18" charset="0"/>
            </a:rPr>
            <a:t>Judul</a:t>
          </a:r>
          <a:r>
            <a:rPr lang="en-US" sz="3600" kern="1200" dirty="0" smtClean="0">
              <a:latin typeface="Cambria" panose="02040503050406030204" pitchFamily="18" charset="0"/>
            </a:rPr>
            <a:t> </a:t>
          </a:r>
          <a:r>
            <a:rPr lang="en-US" sz="3600" kern="1200" dirty="0" err="1" smtClean="0">
              <a:latin typeface="Cambria" panose="02040503050406030204" pitchFamily="18" charset="0"/>
            </a:rPr>
            <a:t>Buku</a:t>
          </a:r>
          <a:endParaRPr lang="id-ID" sz="3600" kern="1200" dirty="0">
            <a:latin typeface="Cambria" panose="02040503050406030204" pitchFamily="18" charset="0"/>
          </a:endParaRPr>
        </a:p>
      </dsp:txBody>
      <dsp:txXfrm>
        <a:off x="3312689" y="46304"/>
        <a:ext cx="1864884" cy="1473569"/>
      </dsp:txXfrm>
    </dsp:sp>
    <dsp:sp modelId="{C3D594AF-5B53-4D1F-A7D6-F3A69C6F22BD}">
      <dsp:nvSpPr>
        <dsp:cNvPr id="0" name=""/>
        <dsp:cNvSpPr/>
      </dsp:nvSpPr>
      <dsp:spPr>
        <a:xfrm rot="19500000">
          <a:off x="5021147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7900F-FC3F-4730-A931-558C167B44B4}">
      <dsp:nvSpPr>
        <dsp:cNvPr id="0" name=""/>
        <dsp:cNvSpPr/>
      </dsp:nvSpPr>
      <dsp:spPr>
        <a:xfrm>
          <a:off x="5479666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Cambria" panose="02040503050406030204" pitchFamily="18" charset="0"/>
            </a:rPr>
            <a:t>Tahapan</a:t>
          </a:r>
          <a:endParaRPr lang="id-ID" sz="3600" kern="1200" dirty="0">
            <a:latin typeface="Cambria" panose="02040503050406030204" pitchFamily="18" charset="0"/>
          </a:endParaRPr>
        </a:p>
      </dsp:txBody>
      <dsp:txXfrm>
        <a:off x="5525511" y="1198227"/>
        <a:ext cx="1864884" cy="147356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3215355" y="2454670"/>
          <a:ext cx="2059552" cy="20595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Cambria" panose="02040503050406030204" pitchFamily="18" charset="0"/>
            </a:rPr>
            <a:t>Menyunting</a:t>
          </a:r>
          <a:r>
            <a:rPr lang="en-US" sz="2100" kern="1200" dirty="0" smtClean="0">
              <a:latin typeface="Cambria" panose="02040503050406030204" pitchFamily="18" charset="0"/>
            </a:rPr>
            <a:t> </a:t>
          </a:r>
          <a:r>
            <a:rPr lang="en-US" sz="2100" kern="1200" dirty="0" err="1" smtClean="0">
              <a:latin typeface="Cambria" panose="02040503050406030204" pitchFamily="18" charset="0"/>
            </a:rPr>
            <a:t>Buku</a:t>
          </a:r>
          <a:endParaRPr lang="id-ID" sz="2100" kern="1200" dirty="0">
            <a:latin typeface="Cambria" panose="02040503050406030204" pitchFamily="18" charset="0"/>
          </a:endParaRPr>
        </a:p>
      </dsp:txBody>
      <dsp:txXfrm>
        <a:off x="3516969" y="2756284"/>
        <a:ext cx="1456324" cy="1456324"/>
      </dsp:txXfrm>
    </dsp:sp>
    <dsp:sp modelId="{9231D281-F234-40AB-B6FF-A7555877F8FE}">
      <dsp:nvSpPr>
        <dsp:cNvPr id="0" name=""/>
        <dsp:cNvSpPr/>
      </dsp:nvSpPr>
      <dsp:spPr>
        <a:xfrm rot="12900000">
          <a:off x="1889471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1054021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latin typeface="Cambria" panose="02040503050406030204" pitchFamily="18" charset="0"/>
            </a:rPr>
            <a:t>Judul</a:t>
          </a:r>
          <a:r>
            <a:rPr lang="en-US" sz="3300" kern="1200" dirty="0" smtClean="0">
              <a:latin typeface="Cambria" panose="02040503050406030204" pitchFamily="18" charset="0"/>
            </a:rPr>
            <a:t> </a:t>
          </a:r>
          <a:r>
            <a:rPr lang="en-US" sz="3300" kern="1200" dirty="0" err="1" smtClean="0">
              <a:latin typeface="Cambria" panose="02040503050406030204" pitchFamily="18" charset="0"/>
            </a:rPr>
            <a:t>Tulisan</a:t>
          </a:r>
          <a:endParaRPr lang="id-ID" sz="3300" kern="1200" dirty="0">
            <a:latin typeface="Cambria" panose="02040503050406030204" pitchFamily="18" charset="0"/>
          </a:endParaRPr>
        </a:p>
      </dsp:txBody>
      <dsp:txXfrm>
        <a:off x="1099866" y="1198227"/>
        <a:ext cx="1864884" cy="1473569"/>
      </dsp:txXfrm>
    </dsp:sp>
    <dsp:sp modelId="{BB51AD84-9CE2-4CD5-9F4D-1DEA34B6BB0A}">
      <dsp:nvSpPr>
        <dsp:cNvPr id="0" name=""/>
        <dsp:cNvSpPr/>
      </dsp:nvSpPr>
      <dsp:spPr>
        <a:xfrm rot="16200000">
          <a:off x="3455309" y="1279425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6999E-08D6-41FC-AA6F-EACC4089CC50}">
      <dsp:nvSpPr>
        <dsp:cNvPr id="0" name=""/>
        <dsp:cNvSpPr/>
      </dsp:nvSpPr>
      <dsp:spPr>
        <a:xfrm>
          <a:off x="3266844" y="459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Cambria" panose="02040503050406030204" pitchFamily="18" charset="0"/>
            </a:rPr>
            <a:t>Nama Media Massa</a:t>
          </a:r>
          <a:endParaRPr lang="id-ID" sz="3300" kern="1200" dirty="0">
            <a:latin typeface="Cambria" panose="02040503050406030204" pitchFamily="18" charset="0"/>
          </a:endParaRPr>
        </a:p>
      </dsp:txBody>
      <dsp:txXfrm>
        <a:off x="3312689" y="46304"/>
        <a:ext cx="1864884" cy="1473569"/>
      </dsp:txXfrm>
    </dsp:sp>
    <dsp:sp modelId="{C3D594AF-5B53-4D1F-A7D6-F3A69C6F22BD}">
      <dsp:nvSpPr>
        <dsp:cNvPr id="0" name=""/>
        <dsp:cNvSpPr/>
      </dsp:nvSpPr>
      <dsp:spPr>
        <a:xfrm rot="19500000">
          <a:off x="5021147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7900F-FC3F-4730-A931-558C167B44B4}">
      <dsp:nvSpPr>
        <dsp:cNvPr id="0" name=""/>
        <dsp:cNvSpPr/>
      </dsp:nvSpPr>
      <dsp:spPr>
        <a:xfrm>
          <a:off x="5479666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latin typeface="Cambria" panose="02040503050406030204" pitchFamily="18" charset="0"/>
            </a:rPr>
            <a:t>Bukti</a:t>
          </a:r>
          <a:r>
            <a:rPr lang="en-US" sz="3300" kern="1200" dirty="0" smtClean="0">
              <a:latin typeface="Cambria" panose="02040503050406030204" pitchFamily="18" charset="0"/>
            </a:rPr>
            <a:t> </a:t>
          </a:r>
          <a:r>
            <a:rPr lang="en-US" sz="3300" kern="1200" dirty="0" err="1" smtClean="0">
              <a:latin typeface="Cambria" panose="02040503050406030204" pitchFamily="18" charset="0"/>
            </a:rPr>
            <a:t>Tulisan</a:t>
          </a:r>
          <a:endParaRPr lang="id-ID" sz="3300" kern="1200" dirty="0">
            <a:latin typeface="Cambria" panose="02040503050406030204" pitchFamily="18" charset="0"/>
          </a:endParaRPr>
        </a:p>
      </dsp:txBody>
      <dsp:txXfrm>
        <a:off x="5525511" y="1198227"/>
        <a:ext cx="1864884" cy="14735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2905261" y="1794729"/>
          <a:ext cx="2679739" cy="2679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Cambria" panose="02040503050406030204" pitchFamily="18" charset="0"/>
            </a:rPr>
            <a:t>Pembina UKM</a:t>
          </a:r>
          <a:endParaRPr lang="id-ID" sz="3800" kern="1200" dirty="0">
            <a:latin typeface="Cambria" panose="02040503050406030204" pitchFamily="18" charset="0"/>
          </a:endParaRPr>
        </a:p>
      </dsp:txBody>
      <dsp:txXfrm>
        <a:off x="3297700" y="2187168"/>
        <a:ext cx="1894861" cy="1894861"/>
      </dsp:txXfrm>
    </dsp:sp>
    <dsp:sp modelId="{9231D281-F234-40AB-B6FF-A7555877F8FE}">
      <dsp:nvSpPr>
        <dsp:cNvPr id="0" name=""/>
        <dsp:cNvSpPr/>
      </dsp:nvSpPr>
      <dsp:spPr>
        <a:xfrm rot="12900000">
          <a:off x="1085377" y="1294477"/>
          <a:ext cx="2154289" cy="76372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7301" y="40214"/>
          <a:ext cx="2545752" cy="20366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Cambria" panose="02040503050406030204" pitchFamily="18" charset="0"/>
            </a:rPr>
            <a:t>Nama UKM</a:t>
          </a:r>
          <a:endParaRPr lang="id-ID" sz="2700" kern="1200" dirty="0">
            <a:latin typeface="Cambria" panose="02040503050406030204" pitchFamily="18" charset="0"/>
          </a:endParaRPr>
        </a:p>
      </dsp:txBody>
      <dsp:txXfrm>
        <a:off x="66951" y="99864"/>
        <a:ext cx="2426452" cy="1917301"/>
      </dsp:txXfrm>
    </dsp:sp>
    <dsp:sp modelId="{BB51AD84-9CE2-4CD5-9F4D-1DEA34B6BB0A}">
      <dsp:nvSpPr>
        <dsp:cNvPr id="0" name=""/>
        <dsp:cNvSpPr/>
      </dsp:nvSpPr>
      <dsp:spPr>
        <a:xfrm rot="19500000">
          <a:off x="5250595" y="1294477"/>
          <a:ext cx="2154289" cy="76372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6999E-08D6-41FC-AA6F-EACC4089CC50}">
      <dsp:nvSpPr>
        <dsp:cNvPr id="0" name=""/>
        <dsp:cNvSpPr/>
      </dsp:nvSpPr>
      <dsp:spPr>
        <a:xfrm>
          <a:off x="5937209" y="40214"/>
          <a:ext cx="2545752" cy="20366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Cambria" panose="02040503050406030204" pitchFamily="18" charset="0"/>
            </a:rPr>
            <a:t>Laporan</a:t>
          </a:r>
          <a:r>
            <a:rPr lang="en-US" sz="2700" kern="1200" dirty="0" smtClean="0">
              <a:latin typeface="Cambria" panose="02040503050406030204" pitchFamily="18" charset="0"/>
            </a:rPr>
            <a:t> </a:t>
          </a:r>
          <a:r>
            <a:rPr lang="en-US" sz="2700" kern="1200" dirty="0" err="1" smtClean="0">
              <a:latin typeface="Cambria" panose="02040503050406030204" pitchFamily="18" charset="0"/>
            </a:rPr>
            <a:t>Kegiatan</a:t>
          </a:r>
          <a:r>
            <a:rPr lang="en-US" sz="2700" kern="1200" dirty="0" smtClean="0">
              <a:latin typeface="Cambria" panose="02040503050406030204" pitchFamily="18" charset="0"/>
            </a:rPr>
            <a:t> UKM/Semester</a:t>
          </a:r>
          <a:endParaRPr lang="id-ID" sz="2700" kern="1200" dirty="0">
            <a:latin typeface="Cambria" panose="02040503050406030204" pitchFamily="18" charset="0"/>
          </a:endParaRPr>
        </a:p>
      </dsp:txBody>
      <dsp:txXfrm>
        <a:off x="5996859" y="99864"/>
        <a:ext cx="2426452" cy="191730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3215355" y="2454670"/>
          <a:ext cx="2059552" cy="20595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Cambria" panose="02040503050406030204" pitchFamily="18" charset="0"/>
            </a:rPr>
            <a:t>Pembina </a:t>
          </a:r>
          <a:r>
            <a:rPr lang="en-US" sz="2500" kern="1200" dirty="0" err="1" smtClean="0">
              <a:latin typeface="Cambria" panose="02040503050406030204" pitchFamily="18" charset="0"/>
            </a:rPr>
            <a:t>Kompetisi</a:t>
          </a:r>
          <a:endParaRPr lang="id-ID" sz="2500" kern="1200" dirty="0">
            <a:latin typeface="Cambria" panose="02040503050406030204" pitchFamily="18" charset="0"/>
          </a:endParaRPr>
        </a:p>
      </dsp:txBody>
      <dsp:txXfrm>
        <a:off x="3516969" y="2756284"/>
        <a:ext cx="1456324" cy="1456324"/>
      </dsp:txXfrm>
    </dsp:sp>
    <dsp:sp modelId="{9231D281-F234-40AB-B6FF-A7555877F8FE}">
      <dsp:nvSpPr>
        <dsp:cNvPr id="0" name=""/>
        <dsp:cNvSpPr/>
      </dsp:nvSpPr>
      <dsp:spPr>
        <a:xfrm rot="12900000">
          <a:off x="1889471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1054021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>
              <a:latin typeface="Cambria" panose="02040503050406030204" pitchFamily="18" charset="0"/>
            </a:rPr>
            <a:t>Jumlah</a:t>
          </a:r>
          <a:r>
            <a:rPr lang="en-US" sz="3100" kern="1200" dirty="0" smtClean="0">
              <a:latin typeface="Cambria" panose="02040503050406030204" pitchFamily="18" charset="0"/>
            </a:rPr>
            <a:t> </a:t>
          </a:r>
          <a:r>
            <a:rPr lang="en-US" sz="3100" kern="1200" dirty="0" err="1" smtClean="0">
              <a:latin typeface="Cambria" panose="02040503050406030204" pitchFamily="18" charset="0"/>
            </a:rPr>
            <a:t>Kelompok</a:t>
          </a:r>
          <a:endParaRPr lang="id-ID" sz="3100" kern="1200" dirty="0">
            <a:latin typeface="Cambria" panose="02040503050406030204" pitchFamily="18" charset="0"/>
          </a:endParaRPr>
        </a:p>
      </dsp:txBody>
      <dsp:txXfrm>
        <a:off x="1099866" y="1198227"/>
        <a:ext cx="1864884" cy="1473569"/>
      </dsp:txXfrm>
    </dsp:sp>
    <dsp:sp modelId="{BB51AD84-9CE2-4CD5-9F4D-1DEA34B6BB0A}">
      <dsp:nvSpPr>
        <dsp:cNvPr id="0" name=""/>
        <dsp:cNvSpPr/>
      </dsp:nvSpPr>
      <dsp:spPr>
        <a:xfrm rot="16200000">
          <a:off x="3455309" y="1279425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6999E-08D6-41FC-AA6F-EACC4089CC50}">
      <dsp:nvSpPr>
        <dsp:cNvPr id="0" name=""/>
        <dsp:cNvSpPr/>
      </dsp:nvSpPr>
      <dsp:spPr>
        <a:xfrm>
          <a:off x="3266844" y="459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Cambria" panose="02040503050406030204" pitchFamily="18" charset="0"/>
            </a:rPr>
            <a:t>Surat </a:t>
          </a:r>
          <a:r>
            <a:rPr lang="en-US" sz="3100" kern="1200" dirty="0" err="1" smtClean="0">
              <a:latin typeface="Cambria" panose="02040503050406030204" pitchFamily="18" charset="0"/>
            </a:rPr>
            <a:t>Tugas</a:t>
          </a:r>
          <a:endParaRPr lang="id-ID" sz="3100" kern="1200" dirty="0">
            <a:latin typeface="Cambria" panose="02040503050406030204" pitchFamily="18" charset="0"/>
          </a:endParaRPr>
        </a:p>
      </dsp:txBody>
      <dsp:txXfrm>
        <a:off x="3312689" y="46304"/>
        <a:ext cx="1864884" cy="1473569"/>
      </dsp:txXfrm>
    </dsp:sp>
    <dsp:sp modelId="{94878B7F-1552-4785-9E78-C19E710EAE10}">
      <dsp:nvSpPr>
        <dsp:cNvPr id="0" name=""/>
        <dsp:cNvSpPr/>
      </dsp:nvSpPr>
      <dsp:spPr>
        <a:xfrm rot="19500000">
          <a:off x="5021147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2339C-A81B-4D95-84FC-1326119B5B57}">
      <dsp:nvSpPr>
        <dsp:cNvPr id="0" name=""/>
        <dsp:cNvSpPr/>
      </dsp:nvSpPr>
      <dsp:spPr>
        <a:xfrm>
          <a:off x="5479666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Cambria" panose="02040503050406030204" pitchFamily="18" charset="0"/>
            </a:rPr>
            <a:t>Level </a:t>
          </a:r>
          <a:r>
            <a:rPr lang="en-US" sz="3100" kern="1200" dirty="0" err="1" smtClean="0">
              <a:latin typeface="Cambria" panose="02040503050406030204" pitchFamily="18" charset="0"/>
            </a:rPr>
            <a:t>Kompetisi</a:t>
          </a:r>
          <a:endParaRPr lang="id-ID" sz="3100" kern="1200" dirty="0">
            <a:latin typeface="Cambria" panose="02040503050406030204" pitchFamily="18" charset="0"/>
          </a:endParaRPr>
        </a:p>
      </dsp:txBody>
      <dsp:txXfrm>
        <a:off x="5525511" y="1198227"/>
        <a:ext cx="1864884" cy="147356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2905261" y="1794729"/>
          <a:ext cx="2679739" cy="2679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Organisasi</a:t>
          </a:r>
          <a:r>
            <a:rPr lang="en-US" sz="3400" kern="1200" dirty="0" smtClean="0"/>
            <a:t> </a:t>
          </a:r>
          <a:r>
            <a:rPr lang="en-US" sz="3400" kern="1200" dirty="0" err="1" smtClean="0"/>
            <a:t>Sosial</a:t>
          </a:r>
          <a:r>
            <a:rPr lang="en-US" sz="3400" kern="1200" dirty="0" smtClean="0"/>
            <a:t> Intern</a:t>
          </a:r>
          <a:endParaRPr lang="id-ID" sz="3400" kern="1200" dirty="0"/>
        </a:p>
      </dsp:txBody>
      <dsp:txXfrm>
        <a:off x="3297700" y="2187168"/>
        <a:ext cx="1894861" cy="1894861"/>
      </dsp:txXfrm>
    </dsp:sp>
    <dsp:sp modelId="{9231D281-F234-40AB-B6FF-A7555877F8FE}">
      <dsp:nvSpPr>
        <dsp:cNvPr id="0" name=""/>
        <dsp:cNvSpPr/>
      </dsp:nvSpPr>
      <dsp:spPr>
        <a:xfrm rot="12900000">
          <a:off x="1085377" y="1294477"/>
          <a:ext cx="2154289" cy="76372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7301" y="40214"/>
          <a:ext cx="2545752" cy="20366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300" kern="1200" dirty="0" smtClean="0">
              <a:latin typeface="Cambria" panose="02040503050406030204" pitchFamily="18" charset="0"/>
            </a:rPr>
            <a:t>Nama Organisasi</a:t>
          </a:r>
          <a:endParaRPr lang="id-ID" sz="2300" kern="1200" dirty="0">
            <a:latin typeface="Cambria" panose="02040503050406030204" pitchFamily="18" charset="0"/>
          </a:endParaRPr>
        </a:p>
      </dsp:txBody>
      <dsp:txXfrm>
        <a:off x="66951" y="99864"/>
        <a:ext cx="2426452" cy="1917301"/>
      </dsp:txXfrm>
    </dsp:sp>
    <dsp:sp modelId="{94878B7F-1552-4785-9E78-C19E710EAE10}">
      <dsp:nvSpPr>
        <dsp:cNvPr id="0" name=""/>
        <dsp:cNvSpPr/>
      </dsp:nvSpPr>
      <dsp:spPr>
        <a:xfrm rot="19500000">
          <a:off x="5250595" y="1294477"/>
          <a:ext cx="2154289" cy="76372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2339C-A81B-4D95-84FC-1326119B5B57}">
      <dsp:nvSpPr>
        <dsp:cNvPr id="0" name=""/>
        <dsp:cNvSpPr/>
      </dsp:nvSpPr>
      <dsp:spPr>
        <a:xfrm>
          <a:off x="5937209" y="40214"/>
          <a:ext cx="2545752" cy="20366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300" kern="1200" dirty="0" smtClean="0"/>
            <a:t>Laporan Kegiatan/Semester</a:t>
          </a:r>
          <a:endParaRPr lang="id-ID" sz="2300" kern="1200" dirty="0"/>
        </a:p>
      </dsp:txBody>
      <dsp:txXfrm>
        <a:off x="5996859" y="99864"/>
        <a:ext cx="2426452" cy="191730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1616760" y="2123953"/>
          <a:ext cx="1491258" cy="14912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Non </a:t>
          </a:r>
          <a:r>
            <a:rPr lang="en-US" sz="1800" kern="1200" dirty="0" err="1" smtClean="0">
              <a:latin typeface="Cambria" panose="02040503050406030204" pitchFamily="18" charset="0"/>
            </a:rPr>
            <a:t>Struktural</a:t>
          </a:r>
          <a:endParaRPr lang="id-ID" sz="1800" kern="1200" dirty="0">
            <a:latin typeface="Cambria" panose="02040503050406030204" pitchFamily="18" charset="0"/>
          </a:endParaRPr>
        </a:p>
      </dsp:txBody>
      <dsp:txXfrm>
        <a:off x="1835150" y="2342343"/>
        <a:ext cx="1054478" cy="1054478"/>
      </dsp:txXfrm>
    </dsp:sp>
    <dsp:sp modelId="{9231D281-F234-40AB-B6FF-A7555877F8FE}">
      <dsp:nvSpPr>
        <dsp:cNvPr id="0" name=""/>
        <dsp:cNvSpPr/>
      </dsp:nvSpPr>
      <dsp:spPr>
        <a:xfrm rot="12900000">
          <a:off x="606992" y="1846565"/>
          <a:ext cx="1195728" cy="42500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6767" y="1149470"/>
          <a:ext cx="1416695" cy="1133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>
              <a:latin typeface="Cambria" panose="02040503050406030204" pitchFamily="18" charset="0"/>
            </a:rPr>
            <a:t>Jabatan</a:t>
          </a:r>
          <a:endParaRPr lang="id-ID" sz="2000" kern="1200" dirty="0">
            <a:latin typeface="Cambria" panose="02040503050406030204" pitchFamily="18" charset="0"/>
          </a:endParaRPr>
        </a:p>
      </dsp:txBody>
      <dsp:txXfrm>
        <a:off x="39962" y="1182665"/>
        <a:ext cx="1350305" cy="1066966"/>
      </dsp:txXfrm>
    </dsp:sp>
    <dsp:sp modelId="{94878B7F-1552-4785-9E78-C19E710EAE10}">
      <dsp:nvSpPr>
        <dsp:cNvPr id="0" name=""/>
        <dsp:cNvSpPr/>
      </dsp:nvSpPr>
      <dsp:spPr>
        <a:xfrm rot="19500000">
          <a:off x="2922057" y="1846565"/>
          <a:ext cx="1195728" cy="42500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2339C-A81B-4D95-84FC-1326119B5B57}">
      <dsp:nvSpPr>
        <dsp:cNvPr id="0" name=""/>
        <dsp:cNvSpPr/>
      </dsp:nvSpPr>
      <dsp:spPr>
        <a:xfrm>
          <a:off x="3301315" y="1149470"/>
          <a:ext cx="1416695" cy="1133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>
              <a:latin typeface="Cambria" panose="02040503050406030204" pitchFamily="18" charset="0"/>
            </a:rPr>
            <a:t>Laporan Pencapaian</a:t>
          </a:r>
          <a:endParaRPr lang="id-ID" sz="2000" kern="1200" dirty="0">
            <a:latin typeface="Cambria" panose="02040503050406030204" pitchFamily="18" charset="0"/>
          </a:endParaRPr>
        </a:p>
      </dsp:txBody>
      <dsp:txXfrm>
        <a:off x="3334510" y="1182665"/>
        <a:ext cx="1350305" cy="106696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2710867" y="2507554"/>
          <a:ext cx="2005299" cy="2005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mbria" panose="02040503050406030204" pitchFamily="18" charset="0"/>
            </a:rPr>
            <a:t>Tugas</a:t>
          </a:r>
          <a:r>
            <a:rPr lang="en-US" sz="2200" kern="1200" dirty="0" smtClean="0">
              <a:latin typeface="Cambria" panose="02040503050406030204" pitchFamily="18" charset="0"/>
            </a:rPr>
            <a:t> </a:t>
          </a:r>
          <a:r>
            <a:rPr lang="en-US" sz="2200" kern="1200" dirty="0" err="1" smtClean="0">
              <a:latin typeface="Cambria" panose="02040503050406030204" pitchFamily="18" charset="0"/>
            </a:rPr>
            <a:t>Almamater</a:t>
          </a:r>
          <a:endParaRPr lang="id-ID" sz="2200" kern="1200" dirty="0">
            <a:latin typeface="Cambria" panose="02040503050406030204" pitchFamily="18" charset="0"/>
          </a:endParaRPr>
        </a:p>
      </dsp:txBody>
      <dsp:txXfrm>
        <a:off x="3004536" y="2801223"/>
        <a:ext cx="1417961" cy="1417961"/>
      </dsp:txXfrm>
    </dsp:sp>
    <dsp:sp modelId="{9231D281-F234-40AB-B6FF-A7555877F8FE}">
      <dsp:nvSpPr>
        <dsp:cNvPr id="0" name=""/>
        <dsp:cNvSpPr/>
      </dsp:nvSpPr>
      <dsp:spPr>
        <a:xfrm rot="12900000">
          <a:off x="1314828" y="2121772"/>
          <a:ext cx="1647808" cy="57151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511312" y="1172942"/>
          <a:ext cx="1905034" cy="152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Cambria" panose="02040503050406030204" pitchFamily="18" charset="0"/>
            </a:rPr>
            <a:t>Tugas</a:t>
          </a:r>
          <a:r>
            <a:rPr lang="en-US" sz="2100" kern="1200" dirty="0" smtClean="0">
              <a:latin typeface="Cambria" panose="02040503050406030204" pitchFamily="18" charset="0"/>
            </a:rPr>
            <a:t> </a:t>
          </a:r>
          <a:r>
            <a:rPr lang="en-US" sz="2100" kern="1200" dirty="0" err="1" smtClean="0">
              <a:latin typeface="Cambria" panose="02040503050406030204" pitchFamily="18" charset="0"/>
            </a:rPr>
            <a:t>Penunjang</a:t>
          </a:r>
          <a:endParaRPr lang="id-ID" sz="2100" kern="1200" dirty="0">
            <a:latin typeface="Cambria" panose="02040503050406030204" pitchFamily="18" charset="0"/>
          </a:endParaRPr>
        </a:p>
      </dsp:txBody>
      <dsp:txXfrm>
        <a:off x="555949" y="1217579"/>
        <a:ext cx="1815760" cy="1434753"/>
      </dsp:txXfrm>
    </dsp:sp>
    <dsp:sp modelId="{94878B7F-1552-4785-9E78-C19E710EAE10}">
      <dsp:nvSpPr>
        <dsp:cNvPr id="0" name=""/>
        <dsp:cNvSpPr/>
      </dsp:nvSpPr>
      <dsp:spPr>
        <a:xfrm rot="16200000">
          <a:off x="2889613" y="1301991"/>
          <a:ext cx="1647808" cy="57151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2339C-A81B-4D95-84FC-1326119B5B57}">
      <dsp:nvSpPr>
        <dsp:cNvPr id="0" name=""/>
        <dsp:cNvSpPr/>
      </dsp:nvSpPr>
      <dsp:spPr>
        <a:xfrm>
          <a:off x="2761000" y="1828"/>
          <a:ext cx="1905034" cy="152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Cambria" panose="02040503050406030204" pitchFamily="18" charset="0"/>
            </a:rPr>
            <a:t>Penyelenggara</a:t>
          </a:r>
          <a:endParaRPr lang="id-ID" sz="2100" kern="1200" dirty="0">
            <a:latin typeface="Cambria" panose="02040503050406030204" pitchFamily="18" charset="0"/>
          </a:endParaRPr>
        </a:p>
      </dsp:txBody>
      <dsp:txXfrm>
        <a:off x="2805637" y="46465"/>
        <a:ext cx="1815760" cy="1434753"/>
      </dsp:txXfrm>
    </dsp:sp>
    <dsp:sp modelId="{0039FC7B-930F-4AE6-A53E-A95D46E039AD}">
      <dsp:nvSpPr>
        <dsp:cNvPr id="0" name=""/>
        <dsp:cNvSpPr/>
      </dsp:nvSpPr>
      <dsp:spPr>
        <a:xfrm rot="19500000">
          <a:off x="4464398" y="2121772"/>
          <a:ext cx="1647808" cy="57151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D13AB-8D73-4AD2-9072-7AF291E20F39}">
      <dsp:nvSpPr>
        <dsp:cNvPr id="0" name=""/>
        <dsp:cNvSpPr/>
      </dsp:nvSpPr>
      <dsp:spPr>
        <a:xfrm>
          <a:off x="5010688" y="1172942"/>
          <a:ext cx="1905034" cy="152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Cambria" panose="02040503050406030204" pitchFamily="18" charset="0"/>
            </a:rPr>
            <a:t>Laporan</a:t>
          </a:r>
          <a:r>
            <a:rPr lang="en-US" sz="2100" kern="1200" dirty="0" smtClean="0">
              <a:latin typeface="Cambria" panose="02040503050406030204" pitchFamily="18" charset="0"/>
            </a:rPr>
            <a:t> </a:t>
          </a:r>
          <a:r>
            <a:rPr lang="en-US" sz="2100" kern="1200" dirty="0" err="1" smtClean="0">
              <a:latin typeface="Cambria" panose="02040503050406030204" pitchFamily="18" charset="0"/>
            </a:rPr>
            <a:t>Pencapaian</a:t>
          </a:r>
          <a:endParaRPr lang="id-ID" sz="2100" kern="1200" dirty="0">
            <a:latin typeface="Cambria" panose="02040503050406030204" pitchFamily="18" charset="0"/>
          </a:endParaRPr>
        </a:p>
      </dsp:txBody>
      <dsp:txXfrm>
        <a:off x="5055325" y="1217579"/>
        <a:ext cx="1815760" cy="143475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B03F-9C07-4C2B-B01E-588BD2DD0B9A}">
      <dsp:nvSpPr>
        <dsp:cNvPr id="0" name=""/>
        <dsp:cNvSpPr/>
      </dsp:nvSpPr>
      <dsp:spPr>
        <a:xfrm>
          <a:off x="3215355" y="2454670"/>
          <a:ext cx="2059552" cy="20595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Cambria" panose="02040503050406030204" pitchFamily="18" charset="0"/>
            </a:rPr>
            <a:t>Pelatihan</a:t>
          </a:r>
          <a:endParaRPr lang="id-ID" sz="2700" kern="1200" dirty="0">
            <a:latin typeface="Cambria" panose="02040503050406030204" pitchFamily="18" charset="0"/>
          </a:endParaRPr>
        </a:p>
      </dsp:txBody>
      <dsp:txXfrm>
        <a:off x="3516969" y="2756284"/>
        <a:ext cx="1456324" cy="1456324"/>
      </dsp:txXfrm>
    </dsp:sp>
    <dsp:sp modelId="{9231D281-F234-40AB-B6FF-A7555877F8FE}">
      <dsp:nvSpPr>
        <dsp:cNvPr id="0" name=""/>
        <dsp:cNvSpPr/>
      </dsp:nvSpPr>
      <dsp:spPr>
        <a:xfrm rot="12900000">
          <a:off x="1889471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E3C3-FCC1-402E-A64B-C379E05121A2}">
      <dsp:nvSpPr>
        <dsp:cNvPr id="0" name=""/>
        <dsp:cNvSpPr/>
      </dsp:nvSpPr>
      <dsp:spPr>
        <a:xfrm>
          <a:off x="1054021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>
              <a:latin typeface="Cambria" panose="02040503050406030204" pitchFamily="18" charset="0"/>
            </a:rPr>
            <a:t>Jenis Pelatihan</a:t>
          </a:r>
          <a:endParaRPr lang="id-ID" sz="1600" kern="1200" dirty="0">
            <a:latin typeface="Cambria" panose="02040503050406030204" pitchFamily="18" charset="0"/>
          </a:endParaRPr>
        </a:p>
      </dsp:txBody>
      <dsp:txXfrm>
        <a:off x="1099866" y="1198227"/>
        <a:ext cx="1864884" cy="1473569"/>
      </dsp:txXfrm>
    </dsp:sp>
    <dsp:sp modelId="{94878B7F-1552-4785-9E78-C19E710EAE10}">
      <dsp:nvSpPr>
        <dsp:cNvPr id="0" name=""/>
        <dsp:cNvSpPr/>
      </dsp:nvSpPr>
      <dsp:spPr>
        <a:xfrm rot="16200000">
          <a:off x="3455309" y="1279425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2339C-A81B-4D95-84FC-1326119B5B57}">
      <dsp:nvSpPr>
        <dsp:cNvPr id="0" name=""/>
        <dsp:cNvSpPr/>
      </dsp:nvSpPr>
      <dsp:spPr>
        <a:xfrm>
          <a:off x="3266844" y="459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>
              <a:latin typeface="Cambria" panose="02040503050406030204" pitchFamily="18" charset="0"/>
            </a:rPr>
            <a:t>Surat Tugas</a:t>
          </a:r>
          <a:endParaRPr lang="id-ID" sz="1600" kern="1200" dirty="0">
            <a:latin typeface="Cambria" panose="02040503050406030204" pitchFamily="18" charset="0"/>
          </a:endParaRPr>
        </a:p>
      </dsp:txBody>
      <dsp:txXfrm>
        <a:off x="3312689" y="46304"/>
        <a:ext cx="1864884" cy="1473569"/>
      </dsp:txXfrm>
    </dsp:sp>
    <dsp:sp modelId="{F0E5F6A5-B233-4E18-A7FF-B29A74CB80DD}">
      <dsp:nvSpPr>
        <dsp:cNvPr id="0" name=""/>
        <dsp:cNvSpPr/>
      </dsp:nvSpPr>
      <dsp:spPr>
        <a:xfrm rot="19500000">
          <a:off x="5021147" y="2094549"/>
          <a:ext cx="1579644" cy="58697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13974-63BD-4944-A407-FD559DADA5B5}">
      <dsp:nvSpPr>
        <dsp:cNvPr id="0" name=""/>
        <dsp:cNvSpPr/>
      </dsp:nvSpPr>
      <dsp:spPr>
        <a:xfrm>
          <a:off x="5479666" y="1152382"/>
          <a:ext cx="1956574" cy="1565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>
              <a:latin typeface="Cambria" panose="02040503050406030204" pitchFamily="18" charset="0"/>
            </a:rPr>
            <a:t>Kelulusan/Sertifikat</a:t>
          </a:r>
          <a:endParaRPr lang="id-ID" sz="1600" kern="1200" dirty="0">
            <a:latin typeface="Cambria" panose="02040503050406030204" pitchFamily="18" charset="0"/>
          </a:endParaRPr>
        </a:p>
      </dsp:txBody>
      <dsp:txXfrm>
        <a:off x="5525511" y="1198227"/>
        <a:ext cx="1864884" cy="14735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F575B-0DCB-447B-B2B6-796568716EF9}">
      <dsp:nvSpPr>
        <dsp:cNvPr id="0" name=""/>
        <dsp:cNvSpPr/>
      </dsp:nvSpPr>
      <dsp:spPr>
        <a:xfrm>
          <a:off x="3001696" y="2347119"/>
          <a:ext cx="599333" cy="1672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66" y="0"/>
              </a:lnTo>
              <a:lnTo>
                <a:pt x="299666" y="1672322"/>
              </a:lnTo>
              <a:lnTo>
                <a:pt x="599333" y="167232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b="1" kern="1200">
            <a:solidFill>
              <a:schemeClr val="tx1"/>
            </a:solidFill>
          </a:endParaRPr>
        </a:p>
      </dsp:txBody>
      <dsp:txXfrm>
        <a:off x="3256951" y="3138868"/>
        <a:ext cx="88823" cy="88823"/>
      </dsp:txXfrm>
    </dsp:sp>
    <dsp:sp modelId="{6C85DC3F-263A-4E38-8D80-2AA9DFC0C2E8}">
      <dsp:nvSpPr>
        <dsp:cNvPr id="0" name=""/>
        <dsp:cNvSpPr/>
      </dsp:nvSpPr>
      <dsp:spPr>
        <a:xfrm>
          <a:off x="3001696" y="2347119"/>
          <a:ext cx="599333" cy="557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66" y="0"/>
              </a:lnTo>
              <a:lnTo>
                <a:pt x="299666" y="557440"/>
              </a:lnTo>
              <a:lnTo>
                <a:pt x="599333" y="55744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3280900" y="2605376"/>
        <a:ext cx="40924" cy="40924"/>
      </dsp:txXfrm>
    </dsp:sp>
    <dsp:sp modelId="{B17321A1-D4F6-43D1-85E4-F4969F42172A}">
      <dsp:nvSpPr>
        <dsp:cNvPr id="0" name=""/>
        <dsp:cNvSpPr/>
      </dsp:nvSpPr>
      <dsp:spPr>
        <a:xfrm>
          <a:off x="3001696" y="1789678"/>
          <a:ext cx="599333" cy="557440"/>
        </a:xfrm>
        <a:custGeom>
          <a:avLst/>
          <a:gdLst/>
          <a:ahLst/>
          <a:cxnLst/>
          <a:rect l="0" t="0" r="0" b="0"/>
          <a:pathLst>
            <a:path>
              <a:moveTo>
                <a:pt x="0" y="557440"/>
              </a:moveTo>
              <a:lnTo>
                <a:pt x="299666" y="557440"/>
              </a:lnTo>
              <a:lnTo>
                <a:pt x="299666" y="0"/>
              </a:lnTo>
              <a:lnTo>
                <a:pt x="5993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3280900" y="2047936"/>
        <a:ext cx="40924" cy="40924"/>
      </dsp:txXfrm>
    </dsp:sp>
    <dsp:sp modelId="{4AA06424-71C8-4B99-A0D3-4578BF105F48}">
      <dsp:nvSpPr>
        <dsp:cNvPr id="0" name=""/>
        <dsp:cNvSpPr/>
      </dsp:nvSpPr>
      <dsp:spPr>
        <a:xfrm>
          <a:off x="3001696" y="717536"/>
          <a:ext cx="613580" cy="1629582"/>
        </a:xfrm>
        <a:custGeom>
          <a:avLst/>
          <a:gdLst/>
          <a:ahLst/>
          <a:cxnLst/>
          <a:rect l="0" t="0" r="0" b="0"/>
          <a:pathLst>
            <a:path>
              <a:moveTo>
                <a:pt x="0" y="1629582"/>
              </a:moveTo>
              <a:lnTo>
                <a:pt x="306790" y="1629582"/>
              </a:lnTo>
              <a:lnTo>
                <a:pt x="306790" y="0"/>
              </a:lnTo>
              <a:lnTo>
                <a:pt x="61358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b="1" kern="1200">
            <a:solidFill>
              <a:schemeClr val="tx1"/>
            </a:solidFill>
          </a:endParaRPr>
        </a:p>
      </dsp:txBody>
      <dsp:txXfrm>
        <a:off x="3264954" y="1488796"/>
        <a:ext cx="87063" cy="87063"/>
      </dsp:txXfrm>
    </dsp:sp>
    <dsp:sp modelId="{DE54028B-2390-4FB4-A344-4425EBF21F8D}">
      <dsp:nvSpPr>
        <dsp:cNvPr id="0" name=""/>
        <dsp:cNvSpPr/>
      </dsp:nvSpPr>
      <dsp:spPr>
        <a:xfrm rot="16200000">
          <a:off x="208624" y="1901166"/>
          <a:ext cx="4694238" cy="891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Tel U POINT</a:t>
          </a:r>
          <a:endParaRPr lang="en-US" sz="4000" b="1" kern="1200" dirty="0"/>
        </a:p>
      </dsp:txBody>
      <dsp:txXfrm>
        <a:off x="208624" y="1901166"/>
        <a:ext cx="4694238" cy="891905"/>
      </dsp:txXfrm>
    </dsp:sp>
    <dsp:sp modelId="{0A61D9DD-C5DE-4956-9108-918E5AE6771E}">
      <dsp:nvSpPr>
        <dsp:cNvPr id="0" name=""/>
        <dsp:cNvSpPr/>
      </dsp:nvSpPr>
      <dsp:spPr>
        <a:xfrm>
          <a:off x="3615276" y="271584"/>
          <a:ext cx="2925449" cy="8919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30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3000" b="1" kern="1200" dirty="0">
            <a:solidFill>
              <a:schemeClr val="tx1"/>
            </a:solidFill>
          </a:endParaRPr>
        </a:p>
      </dsp:txBody>
      <dsp:txXfrm>
        <a:off x="3615276" y="271584"/>
        <a:ext cx="2925449" cy="891905"/>
      </dsp:txXfrm>
    </dsp:sp>
    <dsp:sp modelId="{34576343-3621-4393-9175-EBA1B688FF0D}">
      <dsp:nvSpPr>
        <dsp:cNvPr id="0" name=""/>
        <dsp:cNvSpPr/>
      </dsp:nvSpPr>
      <dsp:spPr>
        <a:xfrm>
          <a:off x="3601029" y="1343725"/>
          <a:ext cx="2925449" cy="89190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Formulasi</a:t>
          </a:r>
          <a:r>
            <a:rPr lang="en-US" sz="31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3100" b="1" kern="1200" dirty="0">
            <a:solidFill>
              <a:schemeClr val="tx1"/>
            </a:solidFill>
          </a:endParaRPr>
        </a:p>
      </dsp:txBody>
      <dsp:txXfrm>
        <a:off x="3601029" y="1343725"/>
        <a:ext cx="2925449" cy="891905"/>
      </dsp:txXfrm>
    </dsp:sp>
    <dsp:sp modelId="{D2955B09-E543-4760-939C-47063AB3EB51}">
      <dsp:nvSpPr>
        <dsp:cNvPr id="0" name=""/>
        <dsp:cNvSpPr/>
      </dsp:nvSpPr>
      <dsp:spPr>
        <a:xfrm>
          <a:off x="3601029" y="2458607"/>
          <a:ext cx="2925449" cy="8919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b="1" kern="1200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sz="3100" b="1" kern="1200" dirty="0">
            <a:solidFill>
              <a:schemeClr val="tx1"/>
            </a:solidFill>
          </a:endParaRPr>
        </a:p>
      </dsp:txBody>
      <dsp:txXfrm>
        <a:off x="3601029" y="2458607"/>
        <a:ext cx="2925449" cy="891905"/>
      </dsp:txXfrm>
    </dsp:sp>
    <dsp:sp modelId="{32AB66C7-6CE7-4BE7-9208-2AE847A73115}">
      <dsp:nvSpPr>
        <dsp:cNvPr id="0" name=""/>
        <dsp:cNvSpPr/>
      </dsp:nvSpPr>
      <dsp:spPr>
        <a:xfrm>
          <a:off x="3601029" y="3573488"/>
          <a:ext cx="2925449" cy="89190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sz="31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3100" b="1" kern="1200" dirty="0">
            <a:solidFill>
              <a:schemeClr val="tx1"/>
            </a:solidFill>
          </a:endParaRPr>
        </a:p>
      </dsp:txBody>
      <dsp:txXfrm>
        <a:off x="3601029" y="3573488"/>
        <a:ext cx="2925449" cy="8919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F575B-0DCB-447B-B2B6-796568716EF9}">
      <dsp:nvSpPr>
        <dsp:cNvPr id="0" name=""/>
        <dsp:cNvSpPr/>
      </dsp:nvSpPr>
      <dsp:spPr>
        <a:xfrm>
          <a:off x="1500290" y="1858103"/>
          <a:ext cx="474464" cy="132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232" y="0"/>
              </a:lnTo>
              <a:lnTo>
                <a:pt x="237232" y="1323898"/>
              </a:lnTo>
              <a:lnTo>
                <a:pt x="474464" y="132389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702364" y="2484894"/>
        <a:ext cx="70317" cy="70317"/>
      </dsp:txXfrm>
    </dsp:sp>
    <dsp:sp modelId="{6C85DC3F-263A-4E38-8D80-2AA9DFC0C2E8}">
      <dsp:nvSpPr>
        <dsp:cNvPr id="0" name=""/>
        <dsp:cNvSpPr/>
      </dsp:nvSpPr>
      <dsp:spPr>
        <a:xfrm>
          <a:off x="1500290" y="1858103"/>
          <a:ext cx="474464" cy="441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232" y="0"/>
              </a:lnTo>
              <a:lnTo>
                <a:pt x="237232" y="441299"/>
              </a:lnTo>
              <a:lnTo>
                <a:pt x="474464" y="4412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721323" y="2062554"/>
        <a:ext cx="32398" cy="32398"/>
      </dsp:txXfrm>
    </dsp:sp>
    <dsp:sp modelId="{B17321A1-D4F6-43D1-85E4-F4969F42172A}">
      <dsp:nvSpPr>
        <dsp:cNvPr id="0" name=""/>
        <dsp:cNvSpPr/>
      </dsp:nvSpPr>
      <dsp:spPr>
        <a:xfrm>
          <a:off x="1500290" y="1416803"/>
          <a:ext cx="474464" cy="441299"/>
        </a:xfrm>
        <a:custGeom>
          <a:avLst/>
          <a:gdLst/>
          <a:ahLst/>
          <a:cxnLst/>
          <a:rect l="0" t="0" r="0" b="0"/>
          <a:pathLst>
            <a:path>
              <a:moveTo>
                <a:pt x="0" y="441299"/>
              </a:moveTo>
              <a:lnTo>
                <a:pt x="237232" y="441299"/>
              </a:lnTo>
              <a:lnTo>
                <a:pt x="237232" y="0"/>
              </a:lnTo>
              <a:lnTo>
                <a:pt x="4744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721323" y="1621254"/>
        <a:ext cx="32398" cy="32398"/>
      </dsp:txXfrm>
    </dsp:sp>
    <dsp:sp modelId="{4AA06424-71C8-4B99-A0D3-4578BF105F48}">
      <dsp:nvSpPr>
        <dsp:cNvPr id="0" name=""/>
        <dsp:cNvSpPr/>
      </dsp:nvSpPr>
      <dsp:spPr>
        <a:xfrm>
          <a:off x="1500290" y="568040"/>
          <a:ext cx="485742" cy="1290063"/>
        </a:xfrm>
        <a:custGeom>
          <a:avLst/>
          <a:gdLst/>
          <a:ahLst/>
          <a:cxnLst/>
          <a:rect l="0" t="0" r="0" b="0"/>
          <a:pathLst>
            <a:path>
              <a:moveTo>
                <a:pt x="0" y="1290063"/>
              </a:moveTo>
              <a:lnTo>
                <a:pt x="242871" y="1290063"/>
              </a:lnTo>
              <a:lnTo>
                <a:pt x="242871" y="0"/>
              </a:lnTo>
              <a:lnTo>
                <a:pt x="48574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708700" y="1178609"/>
        <a:ext cx="68924" cy="68924"/>
      </dsp:txXfrm>
    </dsp:sp>
    <dsp:sp modelId="{DE54028B-2390-4FB4-A344-4425EBF21F8D}">
      <dsp:nvSpPr>
        <dsp:cNvPr id="0" name=""/>
        <dsp:cNvSpPr/>
      </dsp:nvSpPr>
      <dsp:spPr>
        <a:xfrm rot="16200000">
          <a:off x="-710852" y="1505063"/>
          <a:ext cx="3716207" cy="706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Tel U POINT</a:t>
          </a:r>
          <a:endParaRPr lang="en-US" sz="2400" b="1" kern="1200" dirty="0"/>
        </a:p>
      </dsp:txBody>
      <dsp:txXfrm>
        <a:off x="-710852" y="1505063"/>
        <a:ext cx="3716207" cy="706079"/>
      </dsp:txXfrm>
    </dsp:sp>
    <dsp:sp modelId="{0A61D9DD-C5DE-4956-9108-918E5AE6771E}">
      <dsp:nvSpPr>
        <dsp:cNvPr id="0" name=""/>
        <dsp:cNvSpPr/>
      </dsp:nvSpPr>
      <dsp:spPr>
        <a:xfrm>
          <a:off x="1986033" y="215000"/>
          <a:ext cx="2315940" cy="7060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24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1986033" y="215000"/>
        <a:ext cx="2315940" cy="706079"/>
      </dsp:txXfrm>
    </dsp:sp>
    <dsp:sp modelId="{34576343-3621-4393-9175-EBA1B688FF0D}">
      <dsp:nvSpPr>
        <dsp:cNvPr id="0" name=""/>
        <dsp:cNvSpPr/>
      </dsp:nvSpPr>
      <dsp:spPr>
        <a:xfrm>
          <a:off x="1974755" y="1063764"/>
          <a:ext cx="2315940" cy="70607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Formula Tel U Point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1974755" y="1063764"/>
        <a:ext cx="2315940" cy="706079"/>
      </dsp:txXfrm>
    </dsp:sp>
    <dsp:sp modelId="{D2955B09-E543-4760-939C-47063AB3EB51}">
      <dsp:nvSpPr>
        <dsp:cNvPr id="0" name=""/>
        <dsp:cNvSpPr/>
      </dsp:nvSpPr>
      <dsp:spPr>
        <a:xfrm>
          <a:off x="1974755" y="1946363"/>
          <a:ext cx="2315940" cy="7060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sz="24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1974755" y="1946363"/>
        <a:ext cx="2315940" cy="706079"/>
      </dsp:txXfrm>
    </dsp:sp>
    <dsp:sp modelId="{32AB66C7-6CE7-4BE7-9208-2AE847A73115}">
      <dsp:nvSpPr>
        <dsp:cNvPr id="0" name=""/>
        <dsp:cNvSpPr/>
      </dsp:nvSpPr>
      <dsp:spPr>
        <a:xfrm>
          <a:off x="1974755" y="2828962"/>
          <a:ext cx="2315940" cy="70607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1974755" y="2828962"/>
        <a:ext cx="2315940" cy="706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F575B-0DCB-447B-B2B6-796568716EF9}">
      <dsp:nvSpPr>
        <dsp:cNvPr id="0" name=""/>
        <dsp:cNvSpPr/>
      </dsp:nvSpPr>
      <dsp:spPr>
        <a:xfrm>
          <a:off x="1434813" y="1974217"/>
          <a:ext cx="504113" cy="1406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056" y="0"/>
              </a:lnTo>
              <a:lnTo>
                <a:pt x="252056" y="1406629"/>
              </a:lnTo>
              <a:lnTo>
                <a:pt x="504113" y="140662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649514" y="2640176"/>
        <a:ext cx="74711" cy="74711"/>
      </dsp:txXfrm>
    </dsp:sp>
    <dsp:sp modelId="{6C85DC3F-263A-4E38-8D80-2AA9DFC0C2E8}">
      <dsp:nvSpPr>
        <dsp:cNvPr id="0" name=""/>
        <dsp:cNvSpPr/>
      </dsp:nvSpPr>
      <dsp:spPr>
        <a:xfrm>
          <a:off x="1434813" y="1974217"/>
          <a:ext cx="504113" cy="468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056" y="0"/>
              </a:lnTo>
              <a:lnTo>
                <a:pt x="252056" y="468876"/>
              </a:lnTo>
              <a:lnTo>
                <a:pt x="504113" y="46887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669658" y="2191444"/>
        <a:ext cx="34422" cy="34422"/>
      </dsp:txXfrm>
    </dsp:sp>
    <dsp:sp modelId="{B17321A1-D4F6-43D1-85E4-F4969F42172A}">
      <dsp:nvSpPr>
        <dsp:cNvPr id="0" name=""/>
        <dsp:cNvSpPr/>
      </dsp:nvSpPr>
      <dsp:spPr>
        <a:xfrm>
          <a:off x="1434813" y="1505340"/>
          <a:ext cx="504113" cy="468876"/>
        </a:xfrm>
        <a:custGeom>
          <a:avLst/>
          <a:gdLst/>
          <a:ahLst/>
          <a:cxnLst/>
          <a:rect l="0" t="0" r="0" b="0"/>
          <a:pathLst>
            <a:path>
              <a:moveTo>
                <a:pt x="0" y="468876"/>
              </a:moveTo>
              <a:lnTo>
                <a:pt x="252056" y="468876"/>
              </a:lnTo>
              <a:lnTo>
                <a:pt x="252056" y="0"/>
              </a:lnTo>
              <a:lnTo>
                <a:pt x="50411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669658" y="1722567"/>
        <a:ext cx="34422" cy="34422"/>
      </dsp:txXfrm>
    </dsp:sp>
    <dsp:sp modelId="{4AA06424-71C8-4B99-A0D3-4578BF105F48}">
      <dsp:nvSpPr>
        <dsp:cNvPr id="0" name=""/>
        <dsp:cNvSpPr/>
      </dsp:nvSpPr>
      <dsp:spPr>
        <a:xfrm>
          <a:off x="1434813" y="603537"/>
          <a:ext cx="516097" cy="1370680"/>
        </a:xfrm>
        <a:custGeom>
          <a:avLst/>
          <a:gdLst/>
          <a:ahLst/>
          <a:cxnLst/>
          <a:rect l="0" t="0" r="0" b="0"/>
          <a:pathLst>
            <a:path>
              <a:moveTo>
                <a:pt x="0" y="1370680"/>
              </a:moveTo>
              <a:lnTo>
                <a:pt x="258048" y="1370680"/>
              </a:lnTo>
              <a:lnTo>
                <a:pt x="258048" y="0"/>
              </a:lnTo>
              <a:lnTo>
                <a:pt x="51609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tx1"/>
            </a:solidFill>
          </a:endParaRPr>
        </a:p>
      </dsp:txBody>
      <dsp:txXfrm>
        <a:off x="1656246" y="1252261"/>
        <a:ext cx="73231" cy="73231"/>
      </dsp:txXfrm>
    </dsp:sp>
    <dsp:sp modelId="{DE54028B-2390-4FB4-A344-4425EBF21F8D}">
      <dsp:nvSpPr>
        <dsp:cNvPr id="0" name=""/>
        <dsp:cNvSpPr/>
      </dsp:nvSpPr>
      <dsp:spPr>
        <a:xfrm rot="16200000">
          <a:off x="-914505" y="1599116"/>
          <a:ext cx="3948435" cy="75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Tel U POINT</a:t>
          </a:r>
          <a:endParaRPr lang="en-US" sz="2400" b="1" kern="1200" dirty="0"/>
        </a:p>
      </dsp:txBody>
      <dsp:txXfrm>
        <a:off x="-914505" y="1599116"/>
        <a:ext cx="3948435" cy="750202"/>
      </dsp:txXfrm>
    </dsp:sp>
    <dsp:sp modelId="{0A61D9DD-C5DE-4956-9108-918E5AE6771E}">
      <dsp:nvSpPr>
        <dsp:cNvPr id="0" name=""/>
        <dsp:cNvSpPr/>
      </dsp:nvSpPr>
      <dsp:spPr>
        <a:xfrm>
          <a:off x="1950910" y="228435"/>
          <a:ext cx="2460664" cy="7502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Rubrik</a:t>
          </a:r>
          <a:r>
            <a:rPr lang="en-US" sz="24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1950910" y="228435"/>
        <a:ext cx="2460664" cy="750202"/>
      </dsp:txXfrm>
    </dsp:sp>
    <dsp:sp modelId="{34576343-3621-4393-9175-EBA1B688FF0D}">
      <dsp:nvSpPr>
        <dsp:cNvPr id="0" name=""/>
        <dsp:cNvSpPr/>
      </dsp:nvSpPr>
      <dsp:spPr>
        <a:xfrm>
          <a:off x="1938926" y="1130239"/>
          <a:ext cx="2460664" cy="750202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Formula Tel U Point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1938926" y="1130239"/>
        <a:ext cx="2460664" cy="750202"/>
      </dsp:txXfrm>
    </dsp:sp>
    <dsp:sp modelId="{D2955B09-E543-4760-939C-47063AB3EB51}">
      <dsp:nvSpPr>
        <dsp:cNvPr id="0" name=""/>
        <dsp:cNvSpPr/>
      </dsp:nvSpPr>
      <dsp:spPr>
        <a:xfrm>
          <a:off x="1938926" y="2067992"/>
          <a:ext cx="2460664" cy="7502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Aplikasi</a:t>
          </a:r>
          <a:r>
            <a:rPr lang="en-US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 Tel U Point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1938926" y="2067992"/>
        <a:ext cx="2460664" cy="750202"/>
      </dsp:txXfrm>
    </dsp:sp>
    <dsp:sp modelId="{32AB66C7-6CE7-4BE7-9208-2AE847A73115}">
      <dsp:nvSpPr>
        <dsp:cNvPr id="0" name=""/>
        <dsp:cNvSpPr/>
      </dsp:nvSpPr>
      <dsp:spPr>
        <a:xfrm>
          <a:off x="1938926" y="3005746"/>
          <a:ext cx="2460664" cy="750202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tx1"/>
              </a:solidFill>
              <a:latin typeface="Cambria" panose="02040503050406030204" pitchFamily="18" charset="0"/>
              <a:ea typeface="Cambria"/>
              <a:cs typeface="Cambria"/>
              <a:sym typeface="Cambria"/>
            </a:rPr>
            <a:t>User Tel U Point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1938926" y="3005746"/>
        <a:ext cx="2460664" cy="7502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C4A8-CAAD-48B7-8C92-015EE2C23610}">
      <dsp:nvSpPr>
        <dsp:cNvPr id="0" name=""/>
        <dsp:cNvSpPr/>
      </dsp:nvSpPr>
      <dsp:spPr>
        <a:xfrm rot="5400000">
          <a:off x="-212555" y="254215"/>
          <a:ext cx="1417034" cy="99192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Cambria" panose="02040503050406030204" pitchFamily="18" charset="0"/>
            </a:rPr>
            <a:t>Stage 1</a:t>
          </a:r>
          <a:endParaRPr lang="en-GB" sz="2400" kern="1200" dirty="0">
            <a:latin typeface="Cambria" panose="02040503050406030204" pitchFamily="18" charset="0"/>
          </a:endParaRPr>
        </a:p>
      </dsp:txBody>
      <dsp:txXfrm rot="-5400000">
        <a:off x="1" y="537622"/>
        <a:ext cx="991923" cy="425111"/>
      </dsp:txXfrm>
    </dsp:sp>
    <dsp:sp modelId="{CDDD4D42-9499-4266-B264-6B86AD1C573E}">
      <dsp:nvSpPr>
        <dsp:cNvPr id="0" name=""/>
        <dsp:cNvSpPr/>
      </dsp:nvSpPr>
      <dsp:spPr>
        <a:xfrm rot="5400000">
          <a:off x="2706595" y="-1713949"/>
          <a:ext cx="921072" cy="43504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>
              <a:latin typeface="Cambria" panose="02040503050406030204" pitchFamily="18" charset="0"/>
            </a:rPr>
            <a:t>Proporsi</a:t>
          </a:r>
          <a:r>
            <a:rPr lang="en-US" sz="3100" kern="1200" dirty="0" smtClean="0">
              <a:latin typeface="Cambria" panose="02040503050406030204" pitchFamily="18" charset="0"/>
            </a:rPr>
            <a:t> </a:t>
          </a:r>
          <a:r>
            <a:rPr lang="en-US" sz="3100" kern="1200" dirty="0" err="1">
              <a:latin typeface="Cambria" panose="02040503050406030204" pitchFamily="18" charset="0"/>
            </a:rPr>
            <a:t>Beban</a:t>
          </a:r>
          <a:r>
            <a:rPr lang="en-US" sz="3100" kern="1200" dirty="0">
              <a:latin typeface="Cambria" panose="02040503050406030204" pitchFamily="18" charset="0"/>
            </a:rPr>
            <a:t> SKS</a:t>
          </a:r>
          <a:endParaRPr lang="en-GB" sz="3100" kern="1200" dirty="0">
            <a:latin typeface="Cambria" panose="02040503050406030204" pitchFamily="18" charset="0"/>
          </a:endParaRPr>
        </a:p>
      </dsp:txBody>
      <dsp:txXfrm rot="-5400000">
        <a:off x="991924" y="45685"/>
        <a:ext cx="4305453" cy="831146"/>
      </dsp:txXfrm>
    </dsp:sp>
    <dsp:sp modelId="{DD126588-0A92-4DEC-8C89-2E03F1D23D49}">
      <dsp:nvSpPr>
        <dsp:cNvPr id="0" name=""/>
        <dsp:cNvSpPr/>
      </dsp:nvSpPr>
      <dsp:spPr>
        <a:xfrm rot="5400000">
          <a:off x="-212555" y="1433616"/>
          <a:ext cx="1417034" cy="99192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Cambria" panose="02040503050406030204" pitchFamily="18" charset="0"/>
            </a:rPr>
            <a:t>Stage 2</a:t>
          </a:r>
          <a:endParaRPr lang="en-GB" sz="2400" kern="1200" dirty="0">
            <a:latin typeface="Cambria" panose="02040503050406030204" pitchFamily="18" charset="0"/>
          </a:endParaRPr>
        </a:p>
      </dsp:txBody>
      <dsp:txXfrm rot="-5400000">
        <a:off x="1" y="1717023"/>
        <a:ext cx="991923" cy="425111"/>
      </dsp:txXfrm>
    </dsp:sp>
    <dsp:sp modelId="{06C4CDB4-DE8E-4021-A773-DCDD545E672E}">
      <dsp:nvSpPr>
        <dsp:cNvPr id="0" name=""/>
        <dsp:cNvSpPr/>
      </dsp:nvSpPr>
      <dsp:spPr>
        <a:xfrm rot="5400000">
          <a:off x="2706595" y="-493610"/>
          <a:ext cx="921072" cy="43504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>
              <a:latin typeface="Cambria" panose="02040503050406030204" pitchFamily="18" charset="0"/>
            </a:rPr>
            <a:t>Konversi</a:t>
          </a:r>
          <a:r>
            <a:rPr lang="en-US" sz="3100" kern="1200" dirty="0">
              <a:latin typeface="Cambria" panose="02040503050406030204" pitchFamily="18" charset="0"/>
            </a:rPr>
            <a:t> SKS </a:t>
          </a:r>
          <a:r>
            <a:rPr lang="en-US" sz="3100" kern="1200" dirty="0">
              <a:latin typeface="Cambria" panose="02040503050406030204" pitchFamily="18" charset="0"/>
              <a:sym typeface="Wingdings" panose="05000000000000000000" pitchFamily="2" charset="2"/>
            </a:rPr>
            <a:t></a:t>
          </a:r>
          <a:r>
            <a:rPr lang="en-US" sz="3100" kern="1200" dirty="0">
              <a:latin typeface="Cambria" panose="02040503050406030204" pitchFamily="18" charset="0"/>
            </a:rPr>
            <a:t> </a:t>
          </a:r>
          <a:r>
            <a:rPr lang="en-US" sz="3100" kern="1200" dirty="0" smtClean="0">
              <a:latin typeface="Cambria" panose="02040503050406030204" pitchFamily="18" charset="0"/>
            </a:rPr>
            <a:t>%NKI</a:t>
          </a:r>
          <a:endParaRPr lang="en-GB" sz="3100" kern="1200" dirty="0">
            <a:latin typeface="Cambria" panose="02040503050406030204" pitchFamily="18" charset="0"/>
          </a:endParaRPr>
        </a:p>
      </dsp:txBody>
      <dsp:txXfrm rot="-5400000">
        <a:off x="991924" y="1266024"/>
        <a:ext cx="4305453" cy="831146"/>
      </dsp:txXfrm>
    </dsp:sp>
    <dsp:sp modelId="{9B265AA1-8260-4771-8730-1C9F4FF76923}">
      <dsp:nvSpPr>
        <dsp:cNvPr id="0" name=""/>
        <dsp:cNvSpPr/>
      </dsp:nvSpPr>
      <dsp:spPr>
        <a:xfrm rot="5400000">
          <a:off x="-212555" y="2653955"/>
          <a:ext cx="1417034" cy="99192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Cambria" panose="02040503050406030204" pitchFamily="18" charset="0"/>
            </a:rPr>
            <a:t>Stage 3</a:t>
          </a:r>
          <a:endParaRPr lang="en-GB" sz="2400" kern="1200" dirty="0">
            <a:latin typeface="Cambria" panose="02040503050406030204" pitchFamily="18" charset="0"/>
          </a:endParaRPr>
        </a:p>
      </dsp:txBody>
      <dsp:txXfrm rot="-5400000">
        <a:off x="1" y="2937362"/>
        <a:ext cx="991923" cy="425111"/>
      </dsp:txXfrm>
    </dsp:sp>
    <dsp:sp modelId="{3AAC892E-BC91-4508-9BF0-1B7FB1CB8E43}">
      <dsp:nvSpPr>
        <dsp:cNvPr id="0" name=""/>
        <dsp:cNvSpPr/>
      </dsp:nvSpPr>
      <dsp:spPr>
        <a:xfrm rot="5400000">
          <a:off x="2706595" y="726728"/>
          <a:ext cx="921072" cy="43504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>
              <a:latin typeface="Cambria" panose="02040503050406030204" pitchFamily="18" charset="0"/>
            </a:rPr>
            <a:t>Formulasi</a:t>
          </a:r>
          <a:r>
            <a:rPr lang="en-US" sz="3100" kern="1200" dirty="0" smtClean="0">
              <a:latin typeface="Cambria" panose="02040503050406030204" pitchFamily="18" charset="0"/>
            </a:rPr>
            <a:t> </a:t>
          </a:r>
          <a:r>
            <a:rPr lang="en-US" sz="3100" kern="1200" dirty="0" err="1" smtClean="0">
              <a:latin typeface="Cambria" panose="02040503050406030204" pitchFamily="18" charset="0"/>
            </a:rPr>
            <a:t>Akhir</a:t>
          </a:r>
          <a:endParaRPr lang="en-GB" sz="3100" kern="1200" dirty="0">
            <a:latin typeface="Cambria" panose="02040503050406030204" pitchFamily="18" charset="0"/>
          </a:endParaRPr>
        </a:p>
      </dsp:txBody>
      <dsp:txXfrm rot="-5400000">
        <a:off x="991924" y="2486363"/>
        <a:ext cx="4305453" cy="8311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3CC50-1559-4A6E-A241-F9AC78B0007D}">
      <dsp:nvSpPr>
        <dsp:cNvPr id="0" name=""/>
        <dsp:cNvSpPr/>
      </dsp:nvSpPr>
      <dsp:spPr>
        <a:xfrm>
          <a:off x="0" y="152"/>
          <a:ext cx="1839123" cy="11034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Harmonisasi</a:t>
          </a:r>
          <a:r>
            <a:rPr lang="en-US" sz="1800" kern="1200" dirty="0" smtClean="0"/>
            <a:t> NKU</a:t>
          </a:r>
          <a:endParaRPr lang="en-GB" sz="1800" kern="1200" dirty="0"/>
        </a:p>
      </dsp:txBody>
      <dsp:txXfrm>
        <a:off x="32320" y="32472"/>
        <a:ext cx="1774483" cy="10388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3CC50-1559-4A6E-A241-F9AC78B0007D}">
      <dsp:nvSpPr>
        <dsp:cNvPr id="0" name=""/>
        <dsp:cNvSpPr/>
      </dsp:nvSpPr>
      <dsp:spPr>
        <a:xfrm>
          <a:off x="0" y="152"/>
          <a:ext cx="1839123" cy="11034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Harmonisasi</a:t>
          </a:r>
          <a:r>
            <a:rPr lang="en-US" sz="1800" kern="1200" dirty="0" smtClean="0"/>
            <a:t> NKU</a:t>
          </a:r>
          <a:endParaRPr lang="en-GB" sz="1800" kern="1200" dirty="0"/>
        </a:p>
      </dsp:txBody>
      <dsp:txXfrm>
        <a:off x="32320" y="32472"/>
        <a:ext cx="1774483" cy="103883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819CE-6B3A-4EB2-A859-73A098AA5A94}">
      <dsp:nvSpPr>
        <dsp:cNvPr id="0" name=""/>
        <dsp:cNvSpPr/>
      </dsp:nvSpPr>
      <dsp:spPr>
        <a:xfrm>
          <a:off x="841606" y="278058"/>
          <a:ext cx="532447" cy="4830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/>
        </a:p>
      </dsp:txBody>
      <dsp:txXfrm>
        <a:off x="855754" y="292206"/>
        <a:ext cx="504151" cy="454754"/>
      </dsp:txXfrm>
    </dsp:sp>
    <dsp:sp modelId="{1A7CE140-5E03-46F3-B840-752FACE8D757}">
      <dsp:nvSpPr>
        <dsp:cNvPr id="0" name=""/>
        <dsp:cNvSpPr/>
      </dsp:nvSpPr>
      <dsp:spPr>
        <a:xfrm rot="19506691">
          <a:off x="1330367" y="338718"/>
          <a:ext cx="48613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486132" y="418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561280" y="368401"/>
        <a:ext cx="24306" cy="24306"/>
      </dsp:txXfrm>
    </dsp:sp>
    <dsp:sp modelId="{4C9579B4-939F-4020-9468-3A3784D5D136}">
      <dsp:nvSpPr>
        <dsp:cNvPr id="0" name=""/>
        <dsp:cNvSpPr/>
      </dsp:nvSpPr>
      <dsp:spPr>
        <a:xfrm>
          <a:off x="1772812" y="0"/>
          <a:ext cx="966101" cy="4830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Dosen</a:t>
          </a:r>
          <a:endParaRPr lang="en-GB" sz="1400" kern="1200" dirty="0"/>
        </a:p>
      </dsp:txBody>
      <dsp:txXfrm>
        <a:off x="1786960" y="14148"/>
        <a:ext cx="937805" cy="454754"/>
      </dsp:txXfrm>
    </dsp:sp>
    <dsp:sp modelId="{CFB2E478-2077-4266-BC9E-7295818E1913}">
      <dsp:nvSpPr>
        <dsp:cNvPr id="0" name=""/>
        <dsp:cNvSpPr/>
      </dsp:nvSpPr>
      <dsp:spPr>
        <a:xfrm rot="2142401">
          <a:off x="1329322" y="616625"/>
          <a:ext cx="47590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475903" y="418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1555376" y="646563"/>
        <a:ext cx="23795" cy="23795"/>
      </dsp:txXfrm>
    </dsp:sp>
    <dsp:sp modelId="{297EEC92-E73B-4F3F-975C-DB9916E51AFB}">
      <dsp:nvSpPr>
        <dsp:cNvPr id="0" name=""/>
        <dsp:cNvSpPr/>
      </dsp:nvSpPr>
      <dsp:spPr>
        <a:xfrm>
          <a:off x="1760494" y="555812"/>
          <a:ext cx="1553481" cy="4830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Fakultas</a:t>
          </a:r>
          <a:r>
            <a:rPr lang="en-US" sz="1400" kern="1200" dirty="0" smtClean="0"/>
            <a:t> (</a:t>
          </a:r>
          <a:r>
            <a:rPr lang="en-US" sz="1400" kern="1200" dirty="0" err="1" smtClean="0"/>
            <a:t>Dekan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Wadek</a:t>
          </a:r>
          <a:r>
            <a:rPr lang="en-US" sz="1400" kern="1200" dirty="0" smtClean="0"/>
            <a:t>)</a:t>
          </a:r>
          <a:endParaRPr lang="en-GB" sz="1400" kern="1200" dirty="0"/>
        </a:p>
      </dsp:txBody>
      <dsp:txXfrm>
        <a:off x="1774642" y="569960"/>
        <a:ext cx="1525185" cy="454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C9AA5-E8F6-624F-8C97-9E9E767F3E9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89639-1632-F746-B690-012CB9C2C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2630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80141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33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7987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418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/>
              <a:t>Tujuan Sistem Kinerja Institusi adalah:</a:t>
            </a:r>
            <a:endParaRPr lang="id-ID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/>
              <a:t>reward and punishment</a:t>
            </a:r>
            <a:r>
              <a:rPr lang="id-ID" sz="1200" dirty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1614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097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3401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70675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22187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912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5510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/>
              <a:t>Tujuan Sistem Kinerja Institusi adalah:</a:t>
            </a:r>
            <a:endParaRPr lang="id-ID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/>
              <a:t>reward and punishment</a:t>
            </a:r>
            <a:r>
              <a:rPr lang="id-ID" sz="1200" dirty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25340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60118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95165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80704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08001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24095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344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10612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7592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240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91332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9348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36528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3609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3660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46290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5264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05295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53443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699087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6508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8523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06351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03853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nl-NL" sz="1200" dirty="0" smtClean="0"/>
              <a:t>Tujuan Sistem Kinerja Institusi adalah:</a:t>
            </a:r>
            <a:endParaRPr lang="id-ID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Mempercepat transformasi Universitas Telkom menuju standar Internasional;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pengembangan budaya kerja yang sehat dan adil dalam setiap aktivitas pegawai agar memberikan kontribusi dan potensi maksimal bagi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dalam mengembangkan Institusi sesuai dengan rencana strategis untuk mempercepat pencapaian Visi dan Misi Institusi;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pimpinan Institusi/Fakultas/Program Studi/Unit untuk mengevaluasi kinerja pegawai secara obyektif sebagai dasar untuk pembinaan, pengembangan dan pemberian remunerasi, bonus, serta </a:t>
            </a:r>
            <a:r>
              <a:rPr lang="id-ID" sz="1200" i="1" dirty="0" smtClean="0"/>
              <a:t>reward and punishment</a:t>
            </a:r>
            <a:r>
              <a:rPr lang="id-ID" sz="1200" dirty="0" smtClean="0"/>
              <a:t> kepada pegawai;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smtClean="0"/>
              <a:t>Sebagai instrumen bagi pegawai untuk melakukan evaluasi diri yang menjadi dasar pengembangan diri meliputi kompetensi, karakter dan peningkatan kualitas diri secara menyeluruh.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39305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0015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47408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89160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430897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895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16633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8101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41129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45543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35699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744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07639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5522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3118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1380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2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6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89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0445" y="1738489"/>
            <a:ext cx="6468534" cy="1771473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2355" y="3602038"/>
            <a:ext cx="5621867" cy="99254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36032-E637-4F92-A274-E12773765A2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B67F6-8C53-4B37-B3E5-28BFB4FFEA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7147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03BE8-431F-44CD-91EF-9EA5D3FA6A2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71CE2-6950-460B-B5B8-D3EAC2109F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581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6173F-B3E1-4CBF-8CF6-F8C149B2CC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8DA4E-9226-45E2-A8EF-9CAA99AF519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7550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E8E17-B23E-4BF9-B238-CB1649E810B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A6824-C2FF-4D64-AB85-23F3CD5C4E1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99025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33A80-5F69-4A19-8EAE-02A4ECB96E6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A4BD0-0F4D-4E1D-A105-0136C963D85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45278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B1BDA-55D3-4C7A-B38C-72A4A8BF95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3D9CA-E6C6-4D2C-A1B1-EA696728280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44472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4D1A4-3F08-4FC2-90CE-63EE3E5D5EE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9F879-37AC-485B-A902-CA724698412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5662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96705-3941-4ACF-8047-67AE12CA5DE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65293-AC28-4C27-9C07-B344B53C0B0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4583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95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A3699-53DF-423A-9C33-3387482564C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51CC9-260D-4FDC-BEF8-FE0611FF653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54082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06CDB-260E-423E-8677-A533481D762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E027F-EA26-40FD-AF56-87A40E6B740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56487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31FC9-F925-4BCE-A457-6E4F09FA55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F163D-E3A6-4046-A05F-514C77D18B1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48324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95C8F-C385-4B5C-8832-9C5828727D2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AEBAC-BD4D-4DBB-8D19-2D3C7EC30DC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4969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4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5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4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6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3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0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2/22/2018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9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57425" y="192088"/>
            <a:ext cx="95853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5288" y="1128713"/>
            <a:ext cx="11447462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2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0352FD6-C33E-4470-909B-E8E07D66D25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4802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377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73950" y="6356350"/>
            <a:ext cx="800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77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D3748F9-19EF-4FA5-A20C-8D2E0752FB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99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spd="slow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openxmlformats.org/officeDocument/2006/relationships/image" Target="../media/image18.png"/><Relationship Id="rId10" Type="http://schemas.microsoft.com/office/2007/relationships/diagramDrawing" Target="../diagrams/drawing7.xml"/><Relationship Id="rId4" Type="http://schemas.openxmlformats.org/officeDocument/2006/relationships/image" Target="../media/image8.jpg"/><Relationship Id="rId9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openxmlformats.org/officeDocument/2006/relationships/image" Target="../media/image18.png"/><Relationship Id="rId10" Type="http://schemas.microsoft.com/office/2007/relationships/diagramDrawing" Target="../diagrams/drawing8.xml"/><Relationship Id="rId4" Type="http://schemas.openxmlformats.org/officeDocument/2006/relationships/image" Target="../media/image8.jpg"/><Relationship Id="rId9" Type="http://schemas.openxmlformats.org/officeDocument/2006/relationships/diagramColors" Target="../diagrams/colors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1.pn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8.jpg"/><Relationship Id="rId18" Type="http://schemas.microsoft.com/office/2007/relationships/diagramDrawing" Target="../diagrams/drawing1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diagramColors" Target="../diagrams/colors11.xml"/><Relationship Id="rId2" Type="http://schemas.openxmlformats.org/officeDocument/2006/relationships/notesSlide" Target="../notesSlides/notesSlide16.xml"/><Relationship Id="rId16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Layout" Target="../diagrams/layout11.xml"/><Relationship Id="rId10" Type="http://schemas.openxmlformats.org/officeDocument/2006/relationships/diagramQuickStyle" Target="../diagrams/quickStyle10.xml"/><Relationship Id="rId19" Type="http://schemas.openxmlformats.org/officeDocument/2006/relationships/image" Target="../media/image20.jpg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Data" Target="../diagrams/data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12.xml"/><Relationship Id="rId10" Type="http://schemas.openxmlformats.org/officeDocument/2006/relationships/image" Target="../media/image22.png"/><Relationship Id="rId4" Type="http://schemas.openxmlformats.org/officeDocument/2006/relationships/diagramData" Target="../diagrams/data12.xm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jp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7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g"/><Relationship Id="rId5" Type="http://schemas.openxmlformats.org/officeDocument/2006/relationships/image" Target="../media/image26.jpg"/><Relationship Id="rId10" Type="http://schemas.openxmlformats.org/officeDocument/2006/relationships/image" Target="../media/image30.png"/><Relationship Id="rId4" Type="http://schemas.openxmlformats.org/officeDocument/2006/relationships/image" Target="../media/image8.jpg"/><Relationship Id="rId9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8.jpg"/><Relationship Id="rId9" Type="http://schemas.microsoft.com/office/2007/relationships/diagramDrawing" Target="../diagrams/drawing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8.jpg"/><Relationship Id="rId9" Type="http://schemas.microsoft.com/office/2007/relationships/diagramDrawing" Target="../diagrams/drawing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8.jpg"/><Relationship Id="rId9" Type="http://schemas.microsoft.com/office/2007/relationships/diagramDrawing" Target="../diagrams/drawing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8.jpg"/><Relationship Id="rId9" Type="http://schemas.microsoft.com/office/2007/relationships/diagramDrawing" Target="../diagrams/drawing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8.jpg"/><Relationship Id="rId9" Type="http://schemas.microsoft.com/office/2007/relationships/diagramDrawing" Target="../diagrams/drawing1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8.jpg"/><Relationship Id="rId9" Type="http://schemas.microsoft.com/office/2007/relationships/diagramDrawing" Target="../diagrams/drawing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8.jpg"/><Relationship Id="rId9" Type="http://schemas.microsoft.com/office/2007/relationships/diagramDrawing" Target="../diagrams/drawing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8.jpg"/><Relationship Id="rId9" Type="http://schemas.microsoft.com/office/2007/relationships/diagramDrawing" Target="../diagrams/drawing2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4" Type="http://schemas.openxmlformats.org/officeDocument/2006/relationships/image" Target="../media/image8.jpg"/><Relationship Id="rId9" Type="http://schemas.microsoft.com/office/2007/relationships/diagramDrawing" Target="../diagrams/drawing2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8.jpg"/><Relationship Id="rId9" Type="http://schemas.microsoft.com/office/2007/relationships/diagramDrawing" Target="../diagrams/drawing2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8.jpg"/><Relationship Id="rId9" Type="http://schemas.microsoft.com/office/2007/relationships/diagramDrawing" Target="../diagrams/drawing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image" Target="../media/image8.jpg"/><Relationship Id="rId9" Type="http://schemas.microsoft.com/office/2007/relationships/diagramDrawing" Target="../diagrams/drawing2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8.jpg"/><Relationship Id="rId9" Type="http://schemas.microsoft.com/office/2007/relationships/diagramDrawing" Target="../diagrams/drawing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jp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4" Type="http://schemas.openxmlformats.org/officeDocument/2006/relationships/image" Target="../media/image8.jpg"/><Relationship Id="rId9" Type="http://schemas.microsoft.com/office/2007/relationships/diagramDrawing" Target="../diagrams/drawing2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4" Type="http://schemas.openxmlformats.org/officeDocument/2006/relationships/image" Target="../media/image8.jpg"/><Relationship Id="rId9" Type="http://schemas.microsoft.com/office/2007/relationships/diagramDrawing" Target="../diagrams/drawing2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8.jpg"/><Relationship Id="rId9" Type="http://schemas.microsoft.com/office/2007/relationships/diagramDrawing" Target="../diagrams/drawing2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8.jpg"/><Relationship Id="rId9" Type="http://schemas.microsoft.com/office/2007/relationships/diagramDrawing" Target="../diagrams/drawing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7918" y="1902259"/>
            <a:ext cx="8011234" cy="1771473"/>
          </a:xfrm>
        </p:spPr>
        <p:txBody>
          <a:bodyPr/>
          <a:lstStyle/>
          <a:p>
            <a:pPr algn="ctr"/>
            <a:r>
              <a:rPr lang="en-US" sz="7200" b="1" dirty="0" smtClean="0">
                <a:latin typeface="Cambria" panose="02040503050406030204" pitchFamily="18" charset="0"/>
              </a:rPr>
              <a:t>Tel U POINT</a:t>
            </a:r>
            <a:r>
              <a:rPr lang="en-US" dirty="0" smtClean="0">
                <a:latin typeface="Cambria" panose="02040503050406030204" pitchFamily="18" charset="0"/>
              </a:rPr>
              <a:t/>
            </a:r>
            <a:br>
              <a:rPr lang="en-US" dirty="0" smtClean="0">
                <a:latin typeface="Cambria" panose="02040503050406030204" pitchFamily="18" charset="0"/>
              </a:rPr>
            </a:br>
            <a:r>
              <a:rPr lang="en-US" sz="3200" b="1" dirty="0" smtClean="0">
                <a:latin typeface="Cambria" panose="02040503050406030204" pitchFamily="18" charset="0"/>
              </a:rPr>
              <a:t>P</a:t>
            </a:r>
            <a:r>
              <a:rPr lang="en-US" sz="3000" dirty="0" smtClean="0">
                <a:latin typeface="Cambria" panose="02040503050406030204" pitchFamily="18" charset="0"/>
              </a:rPr>
              <a:t>erformance </a:t>
            </a:r>
            <a:r>
              <a:rPr lang="en-US" sz="3200" b="1" dirty="0">
                <a:latin typeface="Cambria" panose="02040503050406030204" pitchFamily="18" charset="0"/>
              </a:rPr>
              <a:t>O</a:t>
            </a:r>
            <a:r>
              <a:rPr lang="en-US" sz="3000" dirty="0">
                <a:latin typeface="Cambria" panose="02040503050406030204" pitchFamily="18" charset="0"/>
              </a:rPr>
              <a:t>n </a:t>
            </a:r>
            <a:r>
              <a:rPr lang="en-US" sz="3200" b="1" dirty="0" err="1">
                <a:latin typeface="Cambria" panose="02040503050406030204" pitchFamily="18" charset="0"/>
              </a:rPr>
              <a:t>IN</a:t>
            </a:r>
            <a:r>
              <a:rPr lang="en-US" sz="3000" dirty="0" err="1">
                <a:latin typeface="Cambria" panose="02040503050406030204" pitchFamily="18" charset="0"/>
              </a:rPr>
              <a:t>dividual</a:t>
            </a:r>
            <a:r>
              <a:rPr lang="en-US" sz="3000" dirty="0">
                <a:latin typeface="Cambria" panose="02040503050406030204" pitchFamily="18" charset="0"/>
              </a:rPr>
              <a:t> and </a:t>
            </a:r>
            <a:r>
              <a:rPr lang="en-US" sz="3000" dirty="0" err="1" smtClean="0">
                <a:latin typeface="Cambria" panose="02040503050406030204" pitchFamily="18" charset="0"/>
              </a:rPr>
              <a:t>ins</a:t>
            </a:r>
            <a:r>
              <a:rPr lang="en-US" sz="3200" b="1" dirty="0" err="1" smtClean="0">
                <a:latin typeface="Cambria" panose="02040503050406030204" pitchFamily="18" charset="0"/>
              </a:rPr>
              <a:t>T</a:t>
            </a:r>
            <a:r>
              <a:rPr lang="en-US" sz="3000" dirty="0" err="1" smtClean="0">
                <a:latin typeface="Cambria" panose="02040503050406030204" pitchFamily="18" charset="0"/>
              </a:rPr>
              <a:t>itution</a:t>
            </a:r>
            <a:endParaRPr lang="en-US" sz="3000" dirty="0">
              <a:latin typeface="Cambria" panose="020405030504060302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294765" y="4379966"/>
            <a:ext cx="5621867" cy="992540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b="1" dirty="0" err="1" smtClean="0">
                <a:latin typeface="Cambria" panose="02040503050406030204" pitchFamily="18" charset="0"/>
              </a:rPr>
              <a:t>Direktorat</a:t>
            </a:r>
            <a:r>
              <a:rPr lang="en-US" sz="1600" b="1" dirty="0" smtClean="0">
                <a:latin typeface="Cambria" panose="02040503050406030204" pitchFamily="18" charset="0"/>
              </a:rPr>
              <a:t> SDM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b="1" dirty="0" smtClean="0">
                <a:latin typeface="Cambria" panose="02040503050406030204" pitchFamily="18" charset="0"/>
              </a:rPr>
              <a:t>Telkom University 2018</a:t>
            </a:r>
            <a:endParaRPr lang="en-GB" sz="16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42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478078" y="6059320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Tahap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3 :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Akhir</a:t>
            </a:r>
            <a:endParaRPr lang="en-GB" sz="24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9693" y="3240335"/>
            <a:ext cx="1790321" cy="6463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Kelebihan</a:t>
            </a:r>
            <a:r>
              <a:rPr lang="en-US" dirty="0">
                <a:latin typeface="Cambria" panose="02040503050406030204" pitchFamily="18" charset="0"/>
              </a:rPr>
              <a:t> SKS * </a:t>
            </a:r>
            <a:r>
              <a:rPr lang="en-US" dirty="0" err="1" smtClean="0">
                <a:latin typeface="Cambria" panose="02040503050406030204" pitchFamily="18" charset="0"/>
              </a:rPr>
              <a:t>Tarif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per Jam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20" name="Cross 19"/>
          <p:cNvSpPr/>
          <p:nvPr/>
        </p:nvSpPr>
        <p:spPr>
          <a:xfrm>
            <a:off x="9177774" y="3390943"/>
            <a:ext cx="323908" cy="375301"/>
          </a:xfrm>
          <a:prstGeom prst="plus">
            <a:avLst>
              <a:gd name="adj" fmla="val 40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/>
          <a:srcRect l="12452" t="31470" r="46568" b="6558"/>
          <a:stretch/>
        </p:blipFill>
        <p:spPr>
          <a:xfrm>
            <a:off x="372430" y="1312716"/>
            <a:ext cx="5834502" cy="4960735"/>
          </a:xfrm>
          <a:prstGeom prst="rect">
            <a:avLst/>
          </a:prstGeom>
        </p:spPr>
      </p:pic>
      <p:sp>
        <p:nvSpPr>
          <p:cNvPr id="62" name="Right Brace 61"/>
          <p:cNvSpPr/>
          <p:nvPr/>
        </p:nvSpPr>
        <p:spPr>
          <a:xfrm>
            <a:off x="6206933" y="2150772"/>
            <a:ext cx="1082509" cy="3953814"/>
          </a:xfrm>
          <a:prstGeom prst="rightBrace">
            <a:avLst>
              <a:gd name="adj1" fmla="val 60000"/>
              <a:gd name="adj2" fmla="val 366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277402100"/>
              </p:ext>
            </p:extLst>
          </p:nvPr>
        </p:nvGraphicFramePr>
        <p:xfrm>
          <a:off x="7187531" y="3062468"/>
          <a:ext cx="2012032" cy="1104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116940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78512" y="6268613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Tahap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3 :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Akhir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Harmonisasi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NKU)</a:t>
            </a:r>
            <a:endParaRPr lang="en-GB" sz="24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1" name="Shape 100"/>
          <p:cNvSpPr txBox="1">
            <a:spLocks/>
          </p:cNvSpPr>
          <p:nvPr/>
        </p:nvSpPr>
        <p:spPr>
          <a:xfrm>
            <a:off x="609600" y="3826213"/>
            <a:ext cx="4451797" cy="1860686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latin typeface="Cambria" panose="02040503050406030204" pitchFamily="18" charset="0"/>
              </a:rPr>
              <a:t>Catatan</a:t>
            </a:r>
            <a:r>
              <a:rPr lang="en-US" sz="2400" dirty="0">
                <a:latin typeface="Cambria" panose="02040503050406030204" pitchFamily="18" charset="0"/>
              </a:rPr>
              <a:t> :</a:t>
            </a:r>
          </a:p>
          <a:p>
            <a:pPr marL="491066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>
                <a:latin typeface="Cambria" panose="02040503050406030204" pitchFamily="18" charset="0"/>
              </a:rPr>
              <a:t>NK </a:t>
            </a:r>
            <a:r>
              <a:rPr lang="en-US" sz="1800" dirty="0" err="1">
                <a:latin typeface="Cambria" panose="02040503050406030204" pitchFamily="18" charset="0"/>
              </a:rPr>
              <a:t>Akhir</a:t>
            </a:r>
            <a:r>
              <a:rPr lang="en-US" sz="1800" dirty="0">
                <a:latin typeface="Cambria" panose="02040503050406030204" pitchFamily="18" charset="0"/>
              </a:rPr>
              <a:t> : </a:t>
            </a:r>
            <a:r>
              <a:rPr lang="en-US" sz="1800" dirty="0" err="1">
                <a:latin typeface="Cambria" panose="020405030504060302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Kinerja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Akhir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sebagai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pengali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tupos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setiap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pegawai</a:t>
            </a:r>
            <a:endParaRPr lang="en-US" sz="1800" dirty="0">
              <a:latin typeface="Cambria" panose="02040503050406030204" pitchFamily="18" charset="0"/>
            </a:endParaRPr>
          </a:p>
          <a:p>
            <a:pPr marL="491066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>
                <a:latin typeface="Cambria" panose="02040503050406030204" pitchFamily="18" charset="0"/>
              </a:rPr>
              <a:t>NKI : </a:t>
            </a:r>
            <a:r>
              <a:rPr lang="en-US" sz="1800" dirty="0" err="1">
                <a:latin typeface="Cambria" panose="020405030504060302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Kinerja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Akhir</a:t>
            </a:r>
            <a:r>
              <a:rPr lang="en-US" sz="1800" dirty="0">
                <a:latin typeface="Cambria" panose="020405030504060302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</a:rPr>
              <a:t>merupakan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konversi</a:t>
            </a:r>
            <a:r>
              <a:rPr lang="en-US" sz="1800" dirty="0">
                <a:latin typeface="Cambria" panose="02040503050406030204" pitchFamily="18" charset="0"/>
              </a:rPr>
              <a:t> SKS </a:t>
            </a:r>
            <a:r>
              <a:rPr lang="en-US" sz="1800" dirty="0" err="1">
                <a:latin typeface="Cambria" panose="02040503050406030204" pitchFamily="18" charset="0"/>
              </a:rPr>
              <a:t>ke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Kinerja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pegawai</a:t>
            </a:r>
            <a:endParaRPr lang="en-US" sz="1800" dirty="0">
              <a:latin typeface="Cambria" panose="02040503050406030204" pitchFamily="18" charset="0"/>
            </a:endParaRPr>
          </a:p>
          <a:p>
            <a:pPr marL="491066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>
                <a:latin typeface="Cambria" panose="02040503050406030204" pitchFamily="18" charset="0"/>
              </a:rPr>
              <a:t>NKU : </a:t>
            </a:r>
            <a:r>
              <a:rPr lang="en-US" sz="1800" dirty="0" err="1">
                <a:latin typeface="Cambria" panose="020405030504060302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Kinerja</a:t>
            </a:r>
            <a:r>
              <a:rPr lang="en-US" sz="1800" dirty="0">
                <a:latin typeface="Cambria" panose="02040503050406030204" pitchFamily="18" charset="0"/>
              </a:rPr>
              <a:t> Unit, </a:t>
            </a:r>
            <a:r>
              <a:rPr lang="en-US" sz="1800" dirty="0" err="1">
                <a:latin typeface="Cambria" panose="02040503050406030204" pitchFamily="18" charset="0"/>
              </a:rPr>
              <a:t>merupakan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</a:rPr>
              <a:t> KM per </a:t>
            </a:r>
            <a:r>
              <a:rPr lang="en-US" sz="1800" dirty="0" err="1">
                <a:latin typeface="Cambria" panose="02040503050406030204" pitchFamily="18" charset="0"/>
              </a:rPr>
              <a:t>Triwulan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dari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setiap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Fakultas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dan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</a:rPr>
              <a:t>Direktorat</a:t>
            </a:r>
            <a:endParaRPr lang="en-US" sz="1800" dirty="0">
              <a:latin typeface="Cambria" panose="02040503050406030204" pitchFamily="18" charset="0"/>
            </a:endParaRPr>
          </a:p>
          <a:p>
            <a:pPr marL="491066" indent="-45720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387880" y="2435319"/>
            <a:ext cx="2673137" cy="11483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latin typeface="Cambria" panose="02040503050406030204" pitchFamily="18" charset="0"/>
              </a:rPr>
              <a:t>NK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Akhir</a:t>
            </a:r>
            <a:r>
              <a:rPr lang="id-ID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it-IT" dirty="0" smtClean="0">
                <a:solidFill>
                  <a:schemeClr val="tx1"/>
                </a:solidFill>
                <a:latin typeface="Cambria" panose="02040503050406030204" pitchFamily="18" charset="0"/>
              </a:rPr>
              <a:t>NKU/Rerata </a:t>
            </a:r>
            <a:r>
              <a:rPr lang="it-IT" dirty="0">
                <a:solidFill>
                  <a:schemeClr val="tx1"/>
                </a:solidFill>
                <a:latin typeface="Cambria" panose="02040503050406030204" pitchFamily="18" charset="0"/>
              </a:rPr>
              <a:t>NKI </a:t>
            </a:r>
            <a:r>
              <a:rPr lang="it-IT" dirty="0" smtClean="0">
                <a:solidFill>
                  <a:schemeClr val="tx1"/>
                </a:solidFill>
                <a:latin typeface="Cambria" panose="02040503050406030204" pitchFamily="18" charset="0"/>
              </a:rPr>
              <a:t>Fakultas) </a:t>
            </a:r>
            <a:r>
              <a:rPr lang="it-IT" dirty="0">
                <a:solidFill>
                  <a:schemeClr val="tx1"/>
                </a:solidFill>
                <a:latin typeface="Cambria" panose="02040503050406030204" pitchFamily="18" charset="0"/>
              </a:rPr>
              <a:t>* </a:t>
            </a:r>
            <a:r>
              <a:rPr lang="it-IT" dirty="0" smtClean="0">
                <a:solidFill>
                  <a:schemeClr val="tx1"/>
                </a:solidFill>
                <a:latin typeface="Cambria" panose="02040503050406030204" pitchFamily="18" charset="0"/>
              </a:rPr>
              <a:t>NKI</a:t>
            </a:r>
            <a:endParaRPr lang="id-ID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73487" y="0"/>
            <a:ext cx="0" cy="16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409127" y="1570386"/>
            <a:ext cx="0" cy="47746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6906" y="1418567"/>
            <a:ext cx="4095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Dosen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+ </a:t>
            </a:r>
          </a:p>
          <a:p>
            <a:pPr algn="ctr"/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Dosen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Struktural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Fakultas</a:t>
            </a:r>
            <a:endParaRPr lang="en-GB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05868" y="1570386"/>
            <a:ext cx="260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Dosen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Struktural</a:t>
            </a:r>
            <a:endParaRPr lang="en-GB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50061" y="2525362"/>
            <a:ext cx="2586626" cy="8885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Bobot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Unit) *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id-ID" sz="1600" dirty="0">
                <a:solidFill>
                  <a:schemeClr val="tx1"/>
                </a:solidFill>
                <a:latin typeface="Cambria" panose="02040503050406030204" pitchFamily="18" charset="0"/>
              </a:rPr>
              <a:t>NK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mbria" panose="02040503050406030204" pitchFamily="18" charset="0"/>
              </a:rPr>
              <a:t>Akhir</a:t>
            </a:r>
            <a:r>
              <a:rPr lang="id-ID" sz="160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it-IT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NKU/Rerata </a:t>
            </a:r>
            <a:r>
              <a:rPr lang="it-IT" sz="1600" dirty="0">
                <a:solidFill>
                  <a:schemeClr val="tx1"/>
                </a:solidFill>
                <a:latin typeface="Cambria" panose="02040503050406030204" pitchFamily="18" charset="0"/>
              </a:rPr>
              <a:t>NKI unit * NKI individu)</a:t>
            </a:r>
            <a:endParaRPr lang="id-ID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017884" y="2526516"/>
            <a:ext cx="2935385" cy="8567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Bobot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Fakultas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*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id-ID" sz="1600" dirty="0">
                <a:solidFill>
                  <a:schemeClr val="tx1"/>
                </a:solidFill>
                <a:latin typeface="Cambria" panose="02040503050406030204" pitchFamily="18" charset="0"/>
              </a:rPr>
              <a:t>NK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mbria" panose="02040503050406030204" pitchFamily="18" charset="0"/>
              </a:rPr>
              <a:t>Akhir</a:t>
            </a:r>
            <a:r>
              <a:rPr lang="id-ID" sz="160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it-IT" sz="1600" dirty="0">
                <a:solidFill>
                  <a:schemeClr val="tx1"/>
                </a:solidFill>
                <a:latin typeface="Cambria" panose="02040503050406030204" pitchFamily="18" charset="0"/>
              </a:rPr>
              <a:t>NKU/Rerata NKI </a:t>
            </a:r>
            <a:r>
              <a:rPr lang="it-IT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Fakultas </a:t>
            </a:r>
            <a:r>
              <a:rPr lang="it-IT" sz="1600" dirty="0">
                <a:solidFill>
                  <a:schemeClr val="tx1"/>
                </a:solidFill>
                <a:latin typeface="Cambria" panose="02040503050406030204" pitchFamily="18" charset="0"/>
              </a:rPr>
              <a:t>* NKI individu</a:t>
            </a:r>
            <a:r>
              <a:rPr lang="it-IT" sz="1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  <a:endParaRPr lang="id-ID" sz="1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312844"/>
              </p:ext>
            </p:extLst>
          </p:nvPr>
        </p:nvGraphicFramePr>
        <p:xfrm>
          <a:off x="6095997" y="3891712"/>
          <a:ext cx="5622369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26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678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Jabatan</a:t>
                      </a:r>
                      <a:endParaRPr lang="en-US" sz="16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Perbandingan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Bobot</a:t>
                      </a:r>
                      <a:r>
                        <a:rPr lang="en-US" sz="1600" b="1" dirty="0"/>
                        <a:t> Unit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Perbandingan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Bobot</a:t>
                      </a:r>
                      <a:r>
                        <a:rPr lang="en-US" sz="1600" b="1" baseline="0" dirty="0"/>
                        <a:t> </a:t>
                      </a:r>
                      <a:r>
                        <a:rPr lang="en-US" sz="1600" b="1" baseline="0" dirty="0" err="1"/>
                        <a:t>Fakultas</a:t>
                      </a:r>
                      <a:endParaRPr lang="en-US" sz="16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Warek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Direktur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Kabag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Kaur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" name="Cross 66"/>
          <p:cNvSpPr/>
          <p:nvPr/>
        </p:nvSpPr>
        <p:spPr>
          <a:xfrm>
            <a:off x="8369238" y="2649613"/>
            <a:ext cx="481219" cy="491853"/>
          </a:xfrm>
          <a:prstGeom prst="plus">
            <a:avLst>
              <a:gd name="adj" fmla="val 37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169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478078" y="6059320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Tahap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3 :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Akhir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Kelebihan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SKS) </a:t>
            </a:r>
            <a:endParaRPr lang="en-GB" sz="24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85695" y="3469919"/>
            <a:ext cx="1790321" cy="6463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Kelebihan</a:t>
            </a:r>
            <a:r>
              <a:rPr lang="en-US" dirty="0">
                <a:latin typeface="Cambria" panose="02040503050406030204" pitchFamily="18" charset="0"/>
              </a:rPr>
              <a:t> SKS * </a:t>
            </a:r>
            <a:r>
              <a:rPr lang="en-US" dirty="0" err="1" smtClean="0">
                <a:latin typeface="Cambria" panose="02040503050406030204" pitchFamily="18" charset="0"/>
              </a:rPr>
              <a:t>Tarif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per Jam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20" name="Cross 19"/>
          <p:cNvSpPr/>
          <p:nvPr/>
        </p:nvSpPr>
        <p:spPr>
          <a:xfrm>
            <a:off x="9598027" y="3614744"/>
            <a:ext cx="323908" cy="375301"/>
          </a:xfrm>
          <a:prstGeom prst="plus">
            <a:avLst>
              <a:gd name="adj" fmla="val 40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Callout 59"/>
          <p:cNvSpPr/>
          <p:nvPr/>
        </p:nvSpPr>
        <p:spPr>
          <a:xfrm>
            <a:off x="8193547" y="1484839"/>
            <a:ext cx="3901110" cy="1668678"/>
          </a:xfrm>
          <a:prstGeom prst="wedgeEllipseCallout">
            <a:avLst>
              <a:gd name="adj1" fmla="val 24906"/>
              <a:gd name="adj2" fmla="val 6792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 err="1">
                <a:solidFill>
                  <a:schemeClr val="tx1"/>
                </a:solidFill>
              </a:rPr>
              <a:t>Kelebihan</a:t>
            </a:r>
            <a:r>
              <a:rPr lang="en-US" sz="1300" dirty="0">
                <a:solidFill>
                  <a:schemeClr val="tx1"/>
                </a:solidFill>
              </a:rPr>
              <a:t> SKS </a:t>
            </a:r>
            <a:r>
              <a:rPr lang="en-US" sz="1300" dirty="0" err="1">
                <a:solidFill>
                  <a:schemeClr val="tx1"/>
                </a:solidFill>
              </a:rPr>
              <a:t>diperhitungkan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hanya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jika</a:t>
            </a:r>
            <a:r>
              <a:rPr lang="en-US" sz="1300" dirty="0">
                <a:solidFill>
                  <a:schemeClr val="tx1"/>
                </a:solidFill>
              </a:rPr>
              <a:t>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Total </a:t>
            </a:r>
            <a:r>
              <a:rPr lang="en-US" sz="1300" dirty="0" err="1">
                <a:solidFill>
                  <a:schemeClr val="tx1"/>
                </a:solidFill>
              </a:rPr>
              <a:t>Nilai</a:t>
            </a:r>
            <a:r>
              <a:rPr lang="en-US" sz="1300" dirty="0">
                <a:solidFill>
                  <a:schemeClr val="tx1"/>
                </a:solidFill>
              </a:rPr>
              <a:t> SKS </a:t>
            </a:r>
            <a:r>
              <a:rPr lang="en-US" sz="1300" dirty="0" err="1">
                <a:solidFill>
                  <a:schemeClr val="tx1"/>
                </a:solidFill>
              </a:rPr>
              <a:t>melebihi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Nilai</a:t>
            </a:r>
            <a:r>
              <a:rPr lang="en-US" sz="1300" dirty="0">
                <a:solidFill>
                  <a:schemeClr val="tx1"/>
                </a:solidFill>
              </a:rPr>
              <a:t> Max </a:t>
            </a:r>
            <a:r>
              <a:rPr lang="en-US" sz="1300" dirty="0" err="1">
                <a:solidFill>
                  <a:schemeClr val="tx1"/>
                </a:solidFill>
              </a:rPr>
              <a:t>pada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setiap</a:t>
            </a:r>
            <a:r>
              <a:rPr lang="en-US" sz="1300" dirty="0">
                <a:solidFill>
                  <a:schemeClr val="tx1"/>
                </a:solidFill>
              </a:rPr>
              <a:t> JFA </a:t>
            </a:r>
            <a:r>
              <a:rPr lang="en-US" sz="1300" dirty="0" smtClean="0">
                <a:solidFill>
                  <a:schemeClr val="tx1"/>
                </a:solidFill>
              </a:rPr>
              <a:t>DAN</a:t>
            </a:r>
            <a:endParaRPr lang="en-US" sz="1300" dirty="0">
              <a:solidFill>
                <a:schemeClr val="tx1"/>
              </a:solidFill>
            </a:endParaRPr>
          </a:p>
          <a:p>
            <a:r>
              <a:rPr lang="en-US" sz="1300" dirty="0" err="1">
                <a:solidFill>
                  <a:schemeClr val="tx1"/>
                </a:solidFill>
              </a:rPr>
              <a:t>Terpenuhinya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nilai</a:t>
            </a:r>
            <a:r>
              <a:rPr lang="en-US" sz="1300" dirty="0">
                <a:solidFill>
                  <a:schemeClr val="tx1"/>
                </a:solidFill>
              </a:rPr>
              <a:t> SKS minimum </a:t>
            </a:r>
            <a:r>
              <a:rPr lang="en-US" sz="1300" dirty="0" err="1">
                <a:solidFill>
                  <a:schemeClr val="tx1"/>
                </a:solidFill>
              </a:rPr>
              <a:t>untuk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tiap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Komponen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tridarma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/>
          <a:srcRect l="12452" t="31470" r="46568" b="6558"/>
          <a:stretch/>
        </p:blipFill>
        <p:spPr>
          <a:xfrm>
            <a:off x="372430" y="1312716"/>
            <a:ext cx="5834502" cy="4960735"/>
          </a:xfrm>
          <a:prstGeom prst="rect">
            <a:avLst/>
          </a:prstGeom>
        </p:spPr>
      </p:pic>
      <p:sp>
        <p:nvSpPr>
          <p:cNvPr id="62" name="Right Brace 61"/>
          <p:cNvSpPr/>
          <p:nvPr/>
        </p:nvSpPr>
        <p:spPr>
          <a:xfrm>
            <a:off x="6274087" y="2150772"/>
            <a:ext cx="1533619" cy="3953814"/>
          </a:xfrm>
          <a:prstGeom prst="rightBrace">
            <a:avLst>
              <a:gd name="adj1" fmla="val 60000"/>
              <a:gd name="adj2" fmla="val 3762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4574314" y="2720150"/>
            <a:ext cx="878508" cy="433367"/>
            <a:chOff x="8081143" y="4931240"/>
            <a:chExt cx="878508" cy="433367"/>
          </a:xfrm>
        </p:grpSpPr>
        <p:sp>
          <p:nvSpPr>
            <p:cNvPr id="3" name="Oval 2"/>
            <p:cNvSpPr/>
            <p:nvPr/>
          </p:nvSpPr>
          <p:spPr>
            <a:xfrm>
              <a:off x="8081143" y="4931240"/>
              <a:ext cx="836753" cy="4333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32934" y="4957645"/>
              <a:ext cx="7267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Cambria" panose="02040503050406030204" pitchFamily="18" charset="0"/>
                </a:rPr>
                <a:t>&gt;=16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68" name="Oval 67"/>
          <p:cNvSpPr/>
          <p:nvPr/>
        </p:nvSpPr>
        <p:spPr>
          <a:xfrm>
            <a:off x="4606568" y="3805962"/>
            <a:ext cx="836753" cy="43336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/>
          <p:cNvSpPr txBox="1"/>
          <p:nvPr/>
        </p:nvSpPr>
        <p:spPr>
          <a:xfrm>
            <a:off x="4716604" y="3837068"/>
            <a:ext cx="726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&gt;=17</a:t>
            </a:r>
            <a:endParaRPr lang="en-GB" sz="1600" dirty="0">
              <a:latin typeface="Cambria" panose="02040503050406030204" pitchFamily="18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4616069" y="4784677"/>
            <a:ext cx="836753" cy="43336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/>
          <p:cNvSpPr txBox="1"/>
          <p:nvPr/>
        </p:nvSpPr>
        <p:spPr>
          <a:xfrm>
            <a:off x="4726105" y="4815783"/>
            <a:ext cx="726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&gt;=19</a:t>
            </a:r>
            <a:endParaRPr lang="en-GB" sz="1600" dirty="0">
              <a:latin typeface="Cambria" panose="02040503050406030204" pitchFamily="18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616069" y="5888238"/>
            <a:ext cx="836753" cy="43336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/>
          <p:cNvSpPr txBox="1"/>
          <p:nvPr/>
        </p:nvSpPr>
        <p:spPr>
          <a:xfrm>
            <a:off x="4726105" y="5919344"/>
            <a:ext cx="726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&gt;=21</a:t>
            </a:r>
            <a:endParaRPr lang="en-GB" sz="1600" dirty="0">
              <a:latin typeface="Cambria" panose="020405030504060302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27064" y="2915832"/>
            <a:ext cx="5175941" cy="542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7" idx="3"/>
          </p:cNvCxnSpPr>
          <p:nvPr/>
        </p:nvCxnSpPr>
        <p:spPr>
          <a:xfrm flipV="1">
            <a:off x="5443321" y="3948712"/>
            <a:ext cx="4642374" cy="576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2" idx="3"/>
          </p:cNvCxnSpPr>
          <p:nvPr/>
        </p:nvCxnSpPr>
        <p:spPr>
          <a:xfrm flipV="1">
            <a:off x="5452822" y="4221597"/>
            <a:ext cx="4824519" cy="1867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</p:cNvCxnSpPr>
          <p:nvPr/>
        </p:nvCxnSpPr>
        <p:spPr>
          <a:xfrm flipV="1">
            <a:off x="5452822" y="4116250"/>
            <a:ext cx="4632873" cy="868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56044719"/>
              </p:ext>
            </p:extLst>
          </p:nvPr>
        </p:nvGraphicFramePr>
        <p:xfrm>
          <a:off x="7685148" y="3249085"/>
          <a:ext cx="2012032" cy="1104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19466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3644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45144" y="153606"/>
            <a:ext cx="10972800" cy="1320804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GB" sz="4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GB" sz="4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 Readiness 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b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4000" cap="none" dirty="0" err="1" smtClean="0">
                <a:latin typeface="Cambria" panose="02040503050406030204" pitchFamily="18" charset="0"/>
              </a:rPr>
              <a:t>Sks</a:t>
            </a:r>
            <a:r>
              <a:rPr lang="en-US" sz="4000" cap="none" dirty="0" smtClean="0">
                <a:latin typeface="Cambria" panose="02040503050406030204" pitchFamily="18" charset="0"/>
              </a:rPr>
              <a:t> </a:t>
            </a:r>
            <a:r>
              <a:rPr lang="en-US" sz="4000" cap="none" dirty="0" err="1" smtClean="0">
                <a:latin typeface="Cambria" panose="02040503050406030204" pitchFamily="18" charset="0"/>
              </a:rPr>
              <a:t>Lebih</a:t>
            </a:r>
            <a:r>
              <a:rPr lang="en-US" sz="6000" dirty="0">
                <a:latin typeface="Cambria" panose="02040503050406030204" pitchFamily="18" charset="0"/>
              </a:rPr>
              <a:t/>
            </a:r>
            <a:br>
              <a:rPr lang="en-US" sz="6000" dirty="0">
                <a:latin typeface="Cambria" panose="02040503050406030204" pitchFamily="18" charset="0"/>
              </a:rPr>
            </a:br>
            <a:endParaRPr lang="en-GB" sz="5867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144" y="1524407"/>
            <a:ext cx="613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mbria" panose="02040503050406030204" pitchFamily="18" charset="0"/>
              </a:rPr>
              <a:t>Indexing </a:t>
            </a:r>
            <a:r>
              <a:rPr lang="en-US" sz="2800" dirty="0" err="1" smtClean="0">
                <a:latin typeface="Cambria" panose="02040503050406030204" pitchFamily="18" charset="0"/>
              </a:rPr>
              <a:t>Kelebihan</a:t>
            </a:r>
            <a:r>
              <a:rPr lang="en-US" sz="2800" dirty="0" smtClean="0">
                <a:latin typeface="Cambria" panose="02040503050406030204" pitchFamily="18" charset="0"/>
              </a:rPr>
              <a:t> </a:t>
            </a:r>
            <a:r>
              <a:rPr lang="en-US" sz="2800" dirty="0" err="1" smtClean="0">
                <a:latin typeface="Cambria" panose="02040503050406030204" pitchFamily="18" charset="0"/>
              </a:rPr>
              <a:t>Sks</a:t>
            </a:r>
            <a:r>
              <a:rPr lang="en-US" sz="2800" dirty="0" smtClean="0">
                <a:latin typeface="Cambria" panose="02040503050406030204" pitchFamily="18" charset="0"/>
              </a:rPr>
              <a:t> </a:t>
            </a:r>
            <a:endParaRPr lang="en-GB" sz="2800" dirty="0">
              <a:latin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144" y="2406049"/>
            <a:ext cx="11748645" cy="249299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Skenario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id-ID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1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: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Dikjar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100%, </a:t>
            </a:r>
            <a:r>
              <a:rPr lang="en-US" sz="2600" dirty="0" err="1">
                <a:solidFill>
                  <a:prstClr val="black"/>
                </a:solidFill>
                <a:latin typeface="Cambria" panose="02040503050406030204" pitchFamily="18" charset="0"/>
              </a:rPr>
              <a:t>Penelitian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id-ID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0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%, </a:t>
            </a:r>
            <a:r>
              <a:rPr lang="en-US" sz="2600" dirty="0" err="1">
                <a:solidFill>
                  <a:prstClr val="black"/>
                </a:solidFill>
                <a:latin typeface="Cambria" panose="02040503050406030204" pitchFamily="18" charset="0"/>
              </a:rPr>
              <a:t>Abdimas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id-ID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0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%, </a:t>
            </a:r>
            <a:r>
              <a:rPr lang="en-US" sz="2600" dirty="0" err="1">
                <a:solidFill>
                  <a:prstClr val="black"/>
                </a:solidFill>
                <a:latin typeface="Cambria" panose="02040503050406030204" pitchFamily="18" charset="0"/>
              </a:rPr>
              <a:t>Penunjang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id-ID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0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%</a:t>
            </a:r>
          </a:p>
          <a:p>
            <a:pPr defTabSz="914400"/>
            <a:r>
              <a:rPr lang="en-US" sz="2600" dirty="0" err="1">
                <a:solidFill>
                  <a:srgbClr val="FF0000"/>
                </a:solidFill>
                <a:latin typeface="Cambria" panose="02040503050406030204" pitchFamily="18" charset="0"/>
              </a:rPr>
              <a:t>Skenario</a:t>
            </a:r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id-ID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en-US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: </a:t>
            </a:r>
            <a:r>
              <a:rPr lang="en-US" sz="2600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Dikjar</a:t>
            </a:r>
            <a:r>
              <a:rPr lang="en-US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100%, </a:t>
            </a:r>
            <a:r>
              <a:rPr lang="en-US" sz="2600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Penelitian</a:t>
            </a:r>
            <a:r>
              <a:rPr lang="en-US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50%, </a:t>
            </a:r>
            <a:r>
              <a:rPr lang="en-US" sz="2600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Abdimas</a:t>
            </a:r>
            <a:r>
              <a:rPr lang="en-US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50%, </a:t>
            </a:r>
            <a:r>
              <a:rPr lang="en-US" sz="2600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Penunjang</a:t>
            </a:r>
            <a:r>
              <a:rPr lang="en-US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50%</a:t>
            </a:r>
          </a:p>
          <a:p>
            <a:pPr defTabSz="914400"/>
            <a:r>
              <a:rPr lang="en-US" sz="2600" dirty="0" err="1">
                <a:solidFill>
                  <a:prstClr val="black"/>
                </a:solidFill>
                <a:latin typeface="Cambria" panose="02040503050406030204" pitchFamily="18" charset="0"/>
              </a:rPr>
              <a:t>Skenario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id-ID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3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: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Dikjar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100%,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Penelitian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25%,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Abdimas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25%,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Penunjang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25%</a:t>
            </a:r>
          </a:p>
          <a:p>
            <a:pPr defTabSz="914400"/>
            <a:r>
              <a:rPr lang="en-US" sz="2600" dirty="0" err="1">
                <a:solidFill>
                  <a:prstClr val="black"/>
                </a:solidFill>
                <a:latin typeface="Cambria" panose="02040503050406030204" pitchFamily="18" charset="0"/>
              </a:rPr>
              <a:t>Skenario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id-ID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4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: Jar 100%,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Dik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Penelitian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Abdimas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Penunjang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</a:t>
            </a:r>
          </a:p>
          <a:p>
            <a:pPr defTabSz="914400"/>
            <a:r>
              <a:rPr lang="en-US" sz="2600" dirty="0" err="1">
                <a:solidFill>
                  <a:prstClr val="black"/>
                </a:solidFill>
                <a:latin typeface="Cambria" panose="02040503050406030204" pitchFamily="18" charset="0"/>
              </a:rPr>
              <a:t>Skenario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id-ID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5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: Jar 100%,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Dik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Penelitian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100%,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Abdimas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Penunjang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</a:t>
            </a:r>
          </a:p>
          <a:p>
            <a:pPr defTabSz="914400"/>
            <a:r>
              <a:rPr lang="en-US" sz="2600" dirty="0" err="1">
                <a:solidFill>
                  <a:prstClr val="black"/>
                </a:solidFill>
                <a:latin typeface="Cambria" panose="02040503050406030204" pitchFamily="18" charset="0"/>
              </a:rPr>
              <a:t>Skenario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id-ID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6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: Jar 100%,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Dik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75%,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Penelitian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Abdimas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50%, </a:t>
            </a:r>
            <a:r>
              <a:rPr lang="en-US" sz="2600" dirty="0" err="1" smtClean="0">
                <a:solidFill>
                  <a:prstClr val="black"/>
                </a:solidFill>
                <a:latin typeface="Cambria" panose="02040503050406030204" pitchFamily="18" charset="0"/>
              </a:rPr>
              <a:t>Penunjang</a:t>
            </a:r>
            <a:r>
              <a:rPr lang="en-US" sz="26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50%</a:t>
            </a:r>
            <a:endParaRPr lang="en-US" sz="2600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09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3644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46427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45144" y="135681"/>
            <a:ext cx="10972800" cy="1320804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GB" sz="4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GB" sz="4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 Readiness 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b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4000" cap="none" dirty="0" err="1" smtClean="0">
                <a:latin typeface="Cambria" panose="02040503050406030204" pitchFamily="18" charset="0"/>
              </a:rPr>
              <a:t>Sks</a:t>
            </a:r>
            <a:r>
              <a:rPr lang="en-US" sz="4000" cap="none" dirty="0" smtClean="0">
                <a:latin typeface="Cambria" panose="02040503050406030204" pitchFamily="18" charset="0"/>
              </a:rPr>
              <a:t> </a:t>
            </a:r>
            <a:r>
              <a:rPr lang="en-US" sz="4000" cap="none" dirty="0" err="1" smtClean="0">
                <a:latin typeface="Cambria" panose="02040503050406030204" pitchFamily="18" charset="0"/>
              </a:rPr>
              <a:t>Lebih</a:t>
            </a:r>
            <a:r>
              <a:rPr lang="en-US" sz="6000" dirty="0">
                <a:latin typeface="Cambria" panose="02040503050406030204" pitchFamily="18" charset="0"/>
              </a:rPr>
              <a:t/>
            </a:r>
            <a:br>
              <a:rPr lang="en-US" sz="6000" dirty="0">
                <a:latin typeface="Cambria" panose="02040503050406030204" pitchFamily="18" charset="0"/>
              </a:rPr>
            </a:br>
            <a:endParaRPr lang="en-GB" sz="5867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144" y="1512568"/>
            <a:ext cx="613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Kelebihan</a:t>
            </a:r>
            <a:r>
              <a:rPr lang="en-US" sz="2800" dirty="0">
                <a:latin typeface="Cambria" panose="02040503050406030204" pitchFamily="18" charset="0"/>
              </a:rPr>
              <a:t> SKS </a:t>
            </a:r>
            <a:r>
              <a:rPr lang="en-US" sz="2800" dirty="0" smtClean="0">
                <a:latin typeface="Cambria" panose="02040503050406030204" pitchFamily="18" charset="0"/>
              </a:rPr>
              <a:t>:</a:t>
            </a:r>
            <a:endParaRPr lang="en-GB" sz="2800" dirty="0">
              <a:latin typeface="Cambria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11681" y="2211788"/>
            <a:ext cx="4218967" cy="3365104"/>
            <a:chOff x="3475486" y="2387673"/>
            <a:chExt cx="4218967" cy="336510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5960" t="31458" r="55387" b="25208"/>
            <a:stretch/>
          </p:blipFill>
          <p:spPr>
            <a:xfrm>
              <a:off x="3475486" y="2387673"/>
              <a:ext cx="4218967" cy="336510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3690889" y="2567996"/>
              <a:ext cx="3788160" cy="300445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 smtClean="0">
                  <a:solidFill>
                    <a:schemeClr val="tx1"/>
                  </a:solidFill>
                </a:rPr>
                <a:t>Tarif</a:t>
              </a:r>
              <a:r>
                <a:rPr lang="en-US" sz="3600" dirty="0" smtClean="0">
                  <a:solidFill>
                    <a:schemeClr val="tx1"/>
                  </a:solidFill>
                </a:rPr>
                <a:t> </a:t>
              </a:r>
              <a:r>
                <a:rPr lang="en-US" sz="3600" dirty="0" err="1" smtClean="0">
                  <a:solidFill>
                    <a:schemeClr val="tx1"/>
                  </a:solidFill>
                </a:rPr>
                <a:t>Khusus</a:t>
              </a:r>
              <a:endParaRPr lang="en-GB" sz="3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3742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5173" y="7542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600354" y="20225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68947" y="61179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Contoh</a:t>
            </a:r>
            <a:r>
              <a:rPr lang="en-US" sz="36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br>
              <a:rPr lang="en-US" sz="36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6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Simulasi</a:t>
            </a:r>
            <a:r>
              <a:rPr lang="en-US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1: </a:t>
            </a:r>
            <a:r>
              <a:rPr lang="en-US" sz="36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Dosen</a:t>
            </a:r>
            <a:endParaRPr lang="en-GB" sz="36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" name="Shape 100"/>
          <p:cNvSpPr txBox="1">
            <a:spLocks/>
          </p:cNvSpPr>
          <p:nvPr/>
        </p:nvSpPr>
        <p:spPr>
          <a:xfrm>
            <a:off x="574436" y="1505535"/>
            <a:ext cx="11097658" cy="343261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4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85368" y="1700494"/>
                <a:ext cx="3888381" cy="787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dirty="0" smtClean="0">
                    <a:latin typeface="Cambria" panose="02040503050406030204" pitchFamily="18" charset="0"/>
                  </a:rPr>
                  <a:t>NKI</a:t>
                </a:r>
                <a:r>
                  <a:rPr lang="en-ID" dirty="0"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D">
                        <a:latin typeface="Cambria Math" panose="02040503050406030204" pitchFamily="18" charset="0"/>
                      </a:rPr>
                      <m:t>AKHIR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20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id-ID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5,73</m:t>
                            </m:r>
                          </m:num>
                          <m:den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4,27</m:t>
                            </m:r>
                          </m:den>
                        </m:f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id-ID" dirty="0">
                        <a:latin typeface="Cambria" panose="02040503050406030204" pitchFamily="18" charset="0"/>
                      </a:rPr>
                      <m:t> = 1</m:t>
                    </m:r>
                    <m:r>
                      <m:rPr>
                        <m:nor/>
                      </m:rPr>
                      <a:rPr lang="en-ID" dirty="0">
                        <a:latin typeface="Cambria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ID" b="0" i="0" dirty="0" smtClean="0">
                        <a:latin typeface="Cambria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ID" dirty="0">
                        <a:latin typeface="Cambria" panose="02040503050406030204" pitchFamily="18" charset="0"/>
                      </a:rPr>
                      <m:t>%</m:t>
                    </m:r>
                  </m:oMath>
                </a14:m>
                <a:endParaRPr lang="id-ID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368" y="1700494"/>
                <a:ext cx="3888381" cy="787652"/>
              </a:xfrm>
              <a:prstGeom prst="rect">
                <a:avLst/>
              </a:prstGeom>
              <a:blipFill rotWithShape="0">
                <a:blip r:embed="rId5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111997" y="1358206"/>
            <a:ext cx="655092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NKI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561331" y="1575248"/>
            <a:ext cx="239392" cy="18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34827" y="1333673"/>
            <a:ext cx="655092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NKU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33449" y="1575248"/>
            <a:ext cx="249090" cy="26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71591" y="2327698"/>
            <a:ext cx="107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 smtClean="0"/>
              <a:t>RerataNKI</a:t>
            </a:r>
            <a:endParaRPr lang="en-US" sz="1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45514" y="3003314"/>
          <a:ext cx="11715017" cy="14286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689"/>
                <a:gridCol w="1054516"/>
                <a:gridCol w="1005585"/>
                <a:gridCol w="1103444"/>
                <a:gridCol w="1054516"/>
                <a:gridCol w="1230269"/>
                <a:gridCol w="1076487"/>
                <a:gridCol w="1230269"/>
                <a:gridCol w="1230269"/>
                <a:gridCol w="1040971"/>
                <a:gridCol w="1112002"/>
              </a:tblGrid>
              <a:tr h="6456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JAD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% NKI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NKI AKHIR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KELEBIHAN SKS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TUPOS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Rp KELEBIHAN SKS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TUPOS+KELEBIHAN SKS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TUPOS REAL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DELTA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91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24,77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120%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113%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7,77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6.627.615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815.850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7.443.465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6.193.963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-  433.652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Kurang</a:t>
                      </a:r>
                      <a:r>
                        <a:rPr lang="en-ID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bayar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91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AA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12,31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3.418.259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3.418.259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3.946.800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528.541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Lebih</a:t>
                      </a:r>
                      <a:r>
                        <a:rPr lang="en-ID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bayar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3235855" y="3622290"/>
            <a:ext cx="690597" cy="436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7" idx="0"/>
          </p:cNvCxnSpPr>
          <p:nvPr/>
        </p:nvCxnSpPr>
        <p:spPr>
          <a:xfrm flipV="1">
            <a:off x="3581154" y="2106949"/>
            <a:ext cx="181523" cy="1515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588226" y="2219428"/>
            <a:ext cx="229264" cy="23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317213" y="4126047"/>
            <a:ext cx="690597" cy="436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4"/>
          </p:cNvCxnSpPr>
          <p:nvPr/>
        </p:nvCxnSpPr>
        <p:spPr>
          <a:xfrm>
            <a:off x="3662512" y="4562775"/>
            <a:ext cx="1172315" cy="55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17490" y="4856658"/>
                <a:ext cx="3888381" cy="78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dirty="0" smtClean="0">
                    <a:latin typeface="Cambria" panose="02040503050406030204" pitchFamily="18" charset="0"/>
                  </a:rPr>
                  <a:t>NKI</a:t>
                </a:r>
                <a:r>
                  <a:rPr lang="en-ID" dirty="0"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D">
                        <a:latin typeface="Cambria Math" panose="02040503050406030204" pitchFamily="18" charset="0"/>
                      </a:rPr>
                      <m:t>AKHIR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id-ID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108,42</m:t>
                            </m:r>
                          </m:num>
                          <m:den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91,87</m:t>
                            </m:r>
                          </m:den>
                        </m:f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id-ID" dirty="0">
                        <a:latin typeface="Cambria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ID" b="0" i="0" dirty="0" smtClean="0">
                        <a:latin typeface="Cambria" panose="02040503050406030204" pitchFamily="18" charset="0"/>
                      </a:rPr>
                      <m:t>95</m:t>
                    </m:r>
                    <m:r>
                      <m:rPr>
                        <m:nor/>
                      </m:rPr>
                      <a:rPr lang="en-ID" dirty="0">
                        <a:latin typeface="Cambria" panose="02040503050406030204" pitchFamily="18" charset="0"/>
                      </a:rPr>
                      <m:t>%</m:t>
                    </m:r>
                  </m:oMath>
                </a14:m>
                <a:endParaRPr lang="id-ID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490" y="4856658"/>
                <a:ext cx="3888381" cy="783741"/>
              </a:xfrm>
              <a:prstGeom prst="rect">
                <a:avLst/>
              </a:prstGeom>
              <a:blipFill rotWithShape="0">
                <a:blip r:embed="rId6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7480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3506" y="-135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400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33873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5984535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 defTabSz="914400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545" y="64824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Contoh</a:t>
            </a:r>
            <a:r>
              <a:rPr lang="en-US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6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Simulasi</a:t>
            </a:r>
            <a:r>
              <a:rPr lang="en-US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2: </a:t>
            </a:r>
            <a:r>
              <a:rPr lang="en-US" sz="36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Dosen</a:t>
            </a:r>
            <a:r>
              <a:rPr lang="en-US" sz="36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36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Struktural</a:t>
            </a:r>
            <a:endParaRPr lang="en-GB" sz="3600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523243"/>
              </p:ext>
            </p:extLst>
          </p:nvPr>
        </p:nvGraphicFramePr>
        <p:xfrm>
          <a:off x="573206" y="2033377"/>
          <a:ext cx="11139228" cy="923163"/>
        </p:xfrm>
        <a:graphic>
          <a:graphicData uri="http://schemas.openxmlformats.org/drawingml/2006/table">
            <a:tbl>
              <a:tblPr/>
              <a:tblGrid>
                <a:gridCol w="1446663"/>
                <a:gridCol w="614149"/>
                <a:gridCol w="627797"/>
                <a:gridCol w="464024"/>
                <a:gridCol w="532262"/>
                <a:gridCol w="1267197"/>
                <a:gridCol w="1084186"/>
                <a:gridCol w="1333255"/>
                <a:gridCol w="1469462"/>
                <a:gridCol w="1245349"/>
                <a:gridCol w="1054884"/>
              </a:tblGrid>
              <a:tr h="7019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JABATAN STRUKTURAL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JAD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NKI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NKI AKHIR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KELEBIHAN SKS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TUPOS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KELEBIHAN SKS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TUPOS+KELEBIHAN SKS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TUPOS REAL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734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KEPALA 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BAGIAN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 2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28,70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120%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115%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Rp8.988.016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813.707,14 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9.801.722,76 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7.989.694 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998.322 </a:t>
                      </a:r>
                    </a:p>
                  </a:txBody>
                  <a:tcPr marL="7887" marR="7887" marT="78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7548" y="3503666"/>
                <a:ext cx="6871112" cy="510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3866" indent="0">
                  <a:spcBef>
                    <a:spcPts val="0"/>
                  </a:spcBef>
                  <a:buClr>
                    <a:schemeClr val="dk1"/>
                  </a:buClr>
                  <a:buSzPct val="100000"/>
                  <a:buNone/>
                </a:pPr>
                <a:r>
                  <a:rPr lang="id-ID" dirty="0" smtClean="0">
                    <a:latin typeface="Cambria" panose="02040503050406030204" pitchFamily="18" charset="0"/>
                  </a:rPr>
                  <a:t>NKI</a:t>
                </a:r>
                <a:r>
                  <a:rPr lang="en-ID" dirty="0" smtClean="0"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D" b="0" i="0" smtClean="0">
                        <a:latin typeface="Cambria Math" panose="02040503050406030204" pitchFamily="18" charset="0"/>
                      </a:rPr>
                      <m:t>AKHIR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(50%</m:t>
                    </m:r>
                    <m:r>
                      <a:rPr lang="en-ID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D" b="0" i="0" smtClean="0">
                        <a:latin typeface="Cambria Math" panose="02040503050406030204" pitchFamily="18" charset="0"/>
                      </a:rPr>
                      <m:t>X</m:t>
                    </m:r>
                    <m:func>
                      <m:func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id-ID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05</m:t>
                            </m:r>
                          </m:num>
                          <m:den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17,74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id-ID" dirty="0">
                    <a:latin typeface="Cambria" panose="02040503050406030204" pitchFamily="18" charset="0"/>
                  </a:rPr>
                  <a:t> </a:t>
                </a:r>
                <a:r>
                  <a:rPr lang="en-ID" dirty="0" smtClean="0">
                    <a:latin typeface="Cambria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(50%</m:t>
                    </m:r>
                    <m:r>
                      <a:rPr lang="en-ID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D" b="0" i="0" smtClean="0">
                        <a:latin typeface="Cambria Math" panose="02040503050406030204" pitchFamily="18" charset="0"/>
                      </a:rPr>
                      <m:t>X</m:t>
                    </m:r>
                    <m:func>
                      <m:func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id-ID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04,43</m:t>
                            </m:r>
                          </m:num>
                          <m:den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id-ID" dirty="0" smtClean="0">
                    <a:latin typeface="Cambria" panose="02040503050406030204" pitchFamily="18" charset="0"/>
                  </a:rPr>
                  <a:t> </a:t>
                </a:r>
                <a:r>
                  <a:rPr lang="id-ID" dirty="0">
                    <a:latin typeface="Cambria" panose="02040503050406030204" pitchFamily="18" charset="0"/>
                  </a:rPr>
                  <a:t>= </a:t>
                </a:r>
                <a:r>
                  <a:rPr lang="id-ID" dirty="0" smtClean="0">
                    <a:latin typeface="Cambria" panose="02040503050406030204" pitchFamily="18" charset="0"/>
                  </a:rPr>
                  <a:t>1</a:t>
                </a:r>
                <a:r>
                  <a:rPr lang="en-ID" dirty="0" smtClean="0">
                    <a:latin typeface="Cambria" panose="02040503050406030204" pitchFamily="18" charset="0"/>
                  </a:rPr>
                  <a:t>15%</a:t>
                </a:r>
                <a:endParaRPr lang="id-ID" dirty="0" smtClean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8" y="3503666"/>
                <a:ext cx="6871112" cy="510653"/>
              </a:xfrm>
              <a:prstGeom prst="rect">
                <a:avLst/>
              </a:prstGeom>
              <a:blipFill rotWithShape="0">
                <a:blip r:embed="rId5"/>
                <a:stretch>
                  <a:fillRect l="-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1754218" y="3884377"/>
            <a:ext cx="618186" cy="569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192346" y="3884377"/>
            <a:ext cx="618186" cy="569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51753" y="4620410"/>
            <a:ext cx="204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50% </a:t>
            </a:r>
            <a:r>
              <a:rPr lang="en-ID" dirty="0" err="1" smtClean="0"/>
              <a:t>Bobot</a:t>
            </a:r>
            <a:r>
              <a:rPr lang="en-ID" dirty="0" smtClean="0"/>
              <a:t> </a:t>
            </a:r>
            <a:r>
              <a:rPr lang="en-ID" dirty="0" err="1" smtClean="0"/>
              <a:t>Fakultas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92451" y="4537706"/>
            <a:ext cx="17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50% </a:t>
            </a:r>
            <a:r>
              <a:rPr lang="en-ID" dirty="0" err="1" smtClean="0"/>
              <a:t>Bobot</a:t>
            </a:r>
            <a:r>
              <a:rPr lang="en-ID" dirty="0" smtClean="0"/>
              <a:t> Unit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3683358" y="2980279"/>
            <a:ext cx="618186" cy="569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220680" y="3053434"/>
            <a:ext cx="0" cy="395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54355" y="3401884"/>
            <a:ext cx="189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 smtClean="0"/>
              <a:t>Institusi</a:t>
            </a:r>
            <a:r>
              <a:rPr lang="en-ID" dirty="0" smtClean="0"/>
              <a:t> </a:t>
            </a:r>
            <a:r>
              <a:rPr lang="en-ID" dirty="0" err="1" smtClean="0"/>
              <a:t>Kurang</a:t>
            </a:r>
            <a:r>
              <a:rPr lang="en-ID" dirty="0" smtClean="0"/>
              <a:t> Bayar </a:t>
            </a:r>
            <a:r>
              <a:rPr lang="en-ID" dirty="0" err="1" smtClean="0"/>
              <a:t>Ke</a:t>
            </a:r>
            <a:r>
              <a:rPr lang="en-ID" dirty="0" smtClean="0"/>
              <a:t> </a:t>
            </a:r>
            <a:r>
              <a:rPr lang="en-ID" dirty="0" err="1" smtClean="0"/>
              <a:t>ybs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177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299608057"/>
              </p:ext>
            </p:extLst>
          </p:nvPr>
        </p:nvGraphicFramePr>
        <p:xfrm>
          <a:off x="6597962" y="4826824"/>
          <a:ext cx="4155583" cy="103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84288253"/>
              </p:ext>
            </p:extLst>
          </p:nvPr>
        </p:nvGraphicFramePr>
        <p:xfrm>
          <a:off x="6199026" y="1953698"/>
          <a:ext cx="4271497" cy="2172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13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95288" y="197052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Pemilik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Proses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dan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User</a:t>
            </a:r>
            <a:endParaRPr lang="en-GB" sz="32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728373752"/>
              </p:ext>
            </p:extLst>
          </p:nvPr>
        </p:nvGraphicFramePr>
        <p:xfrm>
          <a:off x="-575713" y="2032000"/>
          <a:ext cx="5096183" cy="3523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76" y="2330381"/>
            <a:ext cx="1228709" cy="1301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16" y="4721856"/>
            <a:ext cx="1200787" cy="1200787"/>
          </a:xfrm>
          <a:prstGeom prst="rect">
            <a:avLst/>
          </a:prstGeom>
        </p:spPr>
      </p:pic>
      <p:sp>
        <p:nvSpPr>
          <p:cNvPr id="2" name="Striped Right Arrow 1"/>
          <p:cNvSpPr/>
          <p:nvPr/>
        </p:nvSpPr>
        <p:spPr>
          <a:xfrm>
            <a:off x="3599541" y="3738933"/>
            <a:ext cx="1687777" cy="1134574"/>
          </a:xfrm>
          <a:prstGeom prst="stripedRightArrow">
            <a:avLst>
              <a:gd name="adj1" fmla="val 34862"/>
              <a:gd name="adj2" fmla="val 48529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396248" y="4295148"/>
            <a:ext cx="600155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45497" y="1363904"/>
            <a:ext cx="374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Unit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Pemilik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Proses</a:t>
            </a:r>
            <a:endParaRPr lang="en-GB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87669" y="4333785"/>
            <a:ext cx="257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User</a:t>
            </a:r>
            <a:endParaRPr lang="en-GB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553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95288" y="197052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Aplikasi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Tel U POINT</a:t>
            </a:r>
            <a:endParaRPr lang="en-GB" sz="32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408618298"/>
              </p:ext>
            </p:extLst>
          </p:nvPr>
        </p:nvGraphicFramePr>
        <p:xfrm>
          <a:off x="-814249" y="2023665"/>
          <a:ext cx="5096183" cy="3531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l="60616" t="65842" r="2914" b="5834"/>
          <a:stretch/>
        </p:blipFill>
        <p:spPr>
          <a:xfrm>
            <a:off x="8190963" y="3161204"/>
            <a:ext cx="3743353" cy="197046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550630" y="3976718"/>
            <a:ext cx="1416676" cy="72121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72405" t="62393" r="3901" b="8504"/>
          <a:stretch/>
        </p:blipFill>
        <p:spPr>
          <a:xfrm>
            <a:off x="5383369" y="4559121"/>
            <a:ext cx="2768958" cy="1912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583992" y="5110431"/>
            <a:ext cx="1774397" cy="8095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/>
          <a:srcRect l="24856" t="50455" r="10938" b="29376"/>
          <a:stretch/>
        </p:blipFill>
        <p:spPr>
          <a:xfrm>
            <a:off x="3922643" y="1583387"/>
            <a:ext cx="8011673" cy="146415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204174" y="2023665"/>
            <a:ext cx="1763132" cy="7473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triped Right Arrow 23"/>
          <p:cNvSpPr/>
          <p:nvPr/>
        </p:nvSpPr>
        <p:spPr>
          <a:xfrm rot="19754327">
            <a:off x="3294533" y="4137135"/>
            <a:ext cx="1687777" cy="1042364"/>
          </a:xfrm>
          <a:prstGeom prst="stripedRightArrow">
            <a:avLst>
              <a:gd name="adj1" fmla="val 34862"/>
              <a:gd name="adj2" fmla="val 53239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7796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13648" y="21322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400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l="37797" r="36215" b="18140"/>
          <a:stretch/>
        </p:blipFill>
        <p:spPr>
          <a:xfrm>
            <a:off x="10709538" y="47521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64231" y="242007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Siklus</a:t>
            </a:r>
            <a:r>
              <a:rPr lang="en-US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Tel U POINT</a:t>
            </a:r>
            <a:endParaRPr lang="en-GB" sz="4000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085" t="41745" r="24371" b="26912"/>
          <a:stretch/>
        </p:blipFill>
        <p:spPr>
          <a:xfrm>
            <a:off x="518614" y="2341645"/>
            <a:ext cx="10565435" cy="29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3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7674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32778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86958" y="227264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cap="none" dirty="0" smtClean="0">
                <a:latin typeface="Cambria" panose="02040503050406030204" pitchFamily="18" charset="0"/>
              </a:rPr>
              <a:t>Objective </a:t>
            </a:r>
            <a:r>
              <a:rPr lang="en-US" sz="4000" cap="none" dirty="0" err="1" smtClean="0">
                <a:latin typeface="Cambria" panose="02040503050406030204" pitchFamily="18" charset="0"/>
              </a:rPr>
              <a:t>dan</a:t>
            </a:r>
            <a:r>
              <a:rPr lang="en-US" sz="4000" cap="none" dirty="0" smtClean="0">
                <a:latin typeface="Cambria" panose="02040503050406030204" pitchFamily="18" charset="0"/>
              </a:rPr>
              <a:t> Benefit</a:t>
            </a:r>
            <a:endParaRPr lang="en-GB" sz="40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74797282"/>
              </p:ext>
            </p:extLst>
          </p:nvPr>
        </p:nvGraphicFramePr>
        <p:xfrm>
          <a:off x="1541934" y="1223860"/>
          <a:ext cx="9063630" cy="5011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12126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400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64230" y="392135"/>
            <a:ext cx="10372604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Timeline </a:t>
            </a:r>
            <a:r>
              <a:rPr lang="en-US" sz="3600" i="1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Implementasi</a:t>
            </a:r>
            <a:r>
              <a:rPr lang="en-US" sz="3600" i="1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br>
              <a:rPr lang="en-US" sz="3600" i="1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8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 </a:t>
            </a:r>
            <a:r>
              <a:rPr lang="en-US" sz="28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Ganjil</a:t>
            </a:r>
            <a:r>
              <a:rPr lang="en-US" sz="28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2017/2018 (31 </a:t>
            </a:r>
            <a:r>
              <a:rPr lang="en-US" sz="28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Juli</a:t>
            </a:r>
            <a:r>
              <a:rPr lang="en-US" sz="28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2017 – 30 </a:t>
            </a:r>
            <a:r>
              <a:rPr lang="en-US" sz="28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Desember</a:t>
            </a:r>
            <a:r>
              <a:rPr lang="en-US" sz="28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2017)</a:t>
            </a:r>
            <a:endParaRPr lang="en-GB" sz="2800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6217" t="32703" r="33431" b="43529"/>
          <a:stretch/>
        </p:blipFill>
        <p:spPr>
          <a:xfrm>
            <a:off x="1268618" y="1854559"/>
            <a:ext cx="9015821" cy="1996224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04371" y="4121218"/>
            <a:ext cx="2822665" cy="1245482"/>
          </a:xfrm>
          <a:prstGeom prst="wedgeEllipseCallout">
            <a:avLst>
              <a:gd name="adj1" fmla="val -8575"/>
              <a:gd name="adj2" fmla="val -9448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Kick Off </a:t>
            </a:r>
            <a:r>
              <a:rPr lang="en-US" sz="2400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Implementasi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3990260" y="3916904"/>
            <a:ext cx="7008298" cy="2013558"/>
          </a:xfrm>
          <a:prstGeom prst="wedgeEllipseCallout">
            <a:avLst>
              <a:gd name="adj1" fmla="val -48636"/>
              <a:gd name="adj2" fmla="val -6570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Kelebihan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beban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Sks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akan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dihargai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sesuai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Formula Tel U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Pada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semester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ini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Jika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terdapat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pencapaian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kurang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proporsi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beban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seharusnya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Kinerja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akan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tetap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berada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pada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angka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 100%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8496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914400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64230" y="392135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i="1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Timeline </a:t>
            </a:r>
            <a:r>
              <a:rPr lang="en-US" sz="3600" i="1" cap="none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Pelaksanaan</a:t>
            </a:r>
            <a:r>
              <a:rPr lang="en-US" sz="3600" i="1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Generate </a:t>
            </a:r>
            <a:r>
              <a:rPr lang="en-US" sz="3600" i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sz="3600" i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600" i="1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 </a:t>
            </a:r>
            <a:r>
              <a:rPr lang="en-US" sz="3600" i="1" cap="none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Ganjil</a:t>
            </a:r>
            <a:r>
              <a:rPr lang="en-US" sz="3600" i="1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2017/2018</a:t>
            </a:r>
            <a:endParaRPr lang="en-GB" sz="3600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485D4876-9782-4444-A2A7-8177331D5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4432969"/>
              </p:ext>
            </p:extLst>
          </p:nvPr>
        </p:nvGraphicFramePr>
        <p:xfrm>
          <a:off x="901522" y="1742617"/>
          <a:ext cx="10470523" cy="48558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3234">
                  <a:extLst>
                    <a:ext uri="{9D8B030D-6E8A-4147-A177-3AD203B41FA5}">
                      <a16:colId xmlns:a16="http://schemas.microsoft.com/office/drawing/2014/main" xmlns="" val="1474481631"/>
                    </a:ext>
                  </a:extLst>
                </a:gridCol>
                <a:gridCol w="5770600">
                  <a:extLst>
                    <a:ext uri="{9D8B030D-6E8A-4147-A177-3AD203B41FA5}">
                      <a16:colId xmlns:a16="http://schemas.microsoft.com/office/drawing/2014/main" xmlns="" val="1287462392"/>
                    </a:ext>
                  </a:extLst>
                </a:gridCol>
                <a:gridCol w="2636689"/>
              </a:tblGrid>
              <a:tr h="318876">
                <a:tc>
                  <a:txBody>
                    <a:bodyPr/>
                    <a:lstStyle/>
                    <a:p>
                      <a:pPr marL="274320" algn="ctr" fontAlgn="b"/>
                      <a:r>
                        <a:rPr lang="en-US" sz="1600" b="1" u="none" strike="noStrike" dirty="0" err="1">
                          <a:effectLst/>
                        </a:rPr>
                        <a:t>Hari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</a:rPr>
                        <a:t>Kegiatan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500775"/>
                  </a:ext>
                </a:extLst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– 7 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Sosialisai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Tel U Point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Kick Of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Implementasi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– 20 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Cek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Kesiapan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Aplikasi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Rubrik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(Tim SDM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Sisfo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SDM, PPM,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SISFO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u="none" strike="noStrike" dirty="0" smtClean="0">
                          <a:effectLst/>
                        </a:rPr>
                        <a:t>22 – 27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Februari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</a:rPr>
                        <a:t>Fakultas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meminta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dosen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mengumpulkan</a:t>
                      </a:r>
                      <a:r>
                        <a:rPr lang="en-US" sz="1600" u="none" strike="noStrike" dirty="0" smtClean="0">
                          <a:effectLst/>
                        </a:rPr>
                        <a:t> data yang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akan</a:t>
                      </a:r>
                      <a:r>
                        <a:rPr lang="en-US" sz="1600" u="none" strike="noStrike" dirty="0" smtClean="0">
                          <a:effectLst/>
                        </a:rPr>
                        <a:t> di generate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91440" algn="l" fontAlgn="b"/>
                      <a:r>
                        <a:rPr lang="en-US" sz="1600" u="none" strike="noStrike" dirty="0" smtClean="0">
                          <a:effectLst/>
                        </a:rPr>
                        <a:t>Dan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Pelaksanaan</a:t>
                      </a:r>
                      <a:r>
                        <a:rPr lang="en-US" sz="1600" u="none" strike="noStrike" dirty="0" smtClean="0">
                          <a:effectLst/>
                        </a:rPr>
                        <a:t> Generate Data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Fakultas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dan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Pemilik</a:t>
                      </a:r>
                      <a:r>
                        <a:rPr lang="en-US" sz="1600" u="none" strike="noStrike" dirty="0" smtClean="0">
                          <a:effectLst/>
                        </a:rPr>
                        <a:t> Proses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DOSEN,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FAKULTAS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096660"/>
                  </a:ext>
                </a:extLst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u="none" strike="noStrike" dirty="0" smtClean="0">
                          <a:effectLst/>
                        </a:rPr>
                        <a:t>28 </a:t>
                      </a:r>
                      <a:r>
                        <a:rPr lang="en-US" sz="1600" u="none" strike="noStrike" dirty="0">
                          <a:effectLst/>
                        </a:rPr>
                        <a:t>Feb 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 smtClean="0">
                          <a:effectLst/>
                        </a:rPr>
                        <a:t>Final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Check </a:t>
                      </a:r>
                      <a:r>
                        <a:rPr lang="en-US" sz="1600" u="none" strike="noStrike" dirty="0" smtClean="0">
                          <a:effectLst/>
                        </a:rPr>
                        <a:t>Generate </a:t>
                      </a:r>
                      <a:r>
                        <a:rPr lang="en-US" sz="1600" u="none" strike="noStrike" dirty="0">
                          <a:effectLst/>
                        </a:rPr>
                        <a:t>Data </a:t>
                      </a:r>
                      <a:r>
                        <a:rPr lang="en-US" sz="1600" u="none" strike="noStrike" dirty="0" smtClean="0">
                          <a:effectLst/>
                        </a:rPr>
                        <a:t>All (Data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Fakultas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dan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Pemilik</a:t>
                      </a:r>
                      <a:r>
                        <a:rPr lang="en-US" sz="1600" u="none" strike="noStrike" dirty="0" smtClean="0">
                          <a:effectLst/>
                        </a:rPr>
                        <a:t> Proses)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FAKULTAS, PPM, BPP DAN SDM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74825618"/>
                  </a:ext>
                </a:extLst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u="none" strike="noStrike" dirty="0" smtClean="0">
                          <a:effectLst/>
                        </a:rPr>
                        <a:t>28- 1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Maret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</a:rPr>
                        <a:t>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 err="1" smtClean="0">
                          <a:effectLst/>
                        </a:rPr>
                        <a:t>Dosen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dapat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Preview data 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kinerja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+ Feedback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DOSEN DAN PIMPINAN FAKULTAS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24181592"/>
                  </a:ext>
                </a:extLst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u="none" strike="noStrike" dirty="0" smtClean="0">
                          <a:effectLst/>
                        </a:rPr>
                        <a:t>2 - 4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Maret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</a:rPr>
                        <a:t>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 smtClean="0">
                          <a:effectLst/>
                        </a:rPr>
                        <a:t>Regenerate data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kinerja</a:t>
                      </a:r>
                      <a:r>
                        <a:rPr lang="en-US" sz="1600" u="none" strike="noStrike" dirty="0" smtClean="0">
                          <a:effectLst/>
                        </a:rPr>
                        <a:t> All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(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Jika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ada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perbaikan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FAKULTAS, PPM, BPP DAN SDM</a:t>
                      </a:r>
                    </a:p>
                    <a:p>
                      <a:pPr marL="91440"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80948805"/>
                  </a:ext>
                </a:extLst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u="none" strike="noStrike" dirty="0" smtClean="0">
                          <a:effectLst/>
                        </a:rPr>
                        <a:t>5 – 6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Maret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Data Tel U Point (view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Dosen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Fakultas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02658892"/>
                  </a:ext>
                </a:extLst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u="none" strike="noStrike" dirty="0" smtClean="0">
                          <a:effectLst/>
                        </a:rPr>
                        <a:t>7 - 10 </a:t>
                      </a:r>
                      <a:r>
                        <a:rPr lang="en-US" sz="1600" u="none" strike="noStrike" dirty="0" err="1">
                          <a:effectLst/>
                        </a:rPr>
                        <a:t>Maret</a:t>
                      </a:r>
                      <a:r>
                        <a:rPr lang="en-US" sz="1600" u="none" strike="noStrike" dirty="0">
                          <a:effectLst/>
                        </a:rPr>
                        <a:t> 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 err="1" smtClean="0">
                          <a:effectLst/>
                        </a:rPr>
                        <a:t>Pengolahan</a:t>
                      </a:r>
                      <a:r>
                        <a:rPr lang="en-US" sz="1600" u="none" strike="noStrike" dirty="0" smtClean="0">
                          <a:effectLst/>
                        </a:rPr>
                        <a:t> Data Tel U Point (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Kinerja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Dosen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7313772"/>
                  </a:ext>
                </a:extLst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u="none" strike="noStrike" dirty="0" smtClean="0">
                          <a:effectLst/>
                        </a:rPr>
                        <a:t>11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Maret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</a:rPr>
                        <a:t>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 err="1" smtClean="0">
                          <a:effectLst/>
                        </a:rPr>
                        <a:t>Harmonisasi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Nilai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NKI + 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cek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Wadek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2 + Preview 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Hasil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baseline="0" dirty="0" err="1" smtClean="0">
                          <a:effectLst/>
                        </a:rPr>
                        <a:t>Akhir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(Final Result)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SDM, PIMPINAN FAKULTAS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15592565"/>
                  </a:ext>
                </a:extLst>
              </a:tr>
              <a:tr h="318876">
                <a:tc>
                  <a:txBody>
                    <a:bodyPr/>
                    <a:lstStyle/>
                    <a:p>
                      <a:pPr marL="274320" algn="l" fontAlgn="b"/>
                      <a:r>
                        <a:rPr lang="en-US" sz="1600" u="none" strike="noStrike" dirty="0" smtClean="0">
                          <a:effectLst/>
                        </a:rPr>
                        <a:t>12 - 13 </a:t>
                      </a:r>
                      <a:r>
                        <a:rPr lang="en-US" sz="1600" u="none" strike="noStrike" dirty="0" err="1">
                          <a:effectLst/>
                        </a:rPr>
                        <a:t>Maret</a:t>
                      </a:r>
                      <a:r>
                        <a:rPr lang="en-US" sz="1600" u="none" strike="noStrike" dirty="0">
                          <a:effectLst/>
                        </a:rPr>
                        <a:t> 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 err="1" smtClean="0">
                          <a:effectLst/>
                        </a:rPr>
                        <a:t>Pengolahan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Remunerasi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411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4664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2844401" y="2068903"/>
            <a:ext cx="9347599" cy="2183199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400" dirty="0" err="1" smtClean="0">
                <a:latin typeface="Cambria" panose="02040503050406030204" pitchFamily="18" charset="0"/>
              </a:rPr>
              <a:t>Komponen</a:t>
            </a:r>
            <a:r>
              <a:rPr lang="en-GB" sz="4400" dirty="0" smtClean="0">
                <a:latin typeface="Cambria" panose="02040503050406030204" pitchFamily="18" charset="0"/>
              </a:rPr>
              <a:t> Tel U Point</a:t>
            </a:r>
            <a:br>
              <a:rPr lang="en-GB" sz="4400" dirty="0" smtClean="0">
                <a:latin typeface="Cambria" panose="02040503050406030204" pitchFamily="18" charset="0"/>
              </a:rPr>
            </a:br>
            <a:r>
              <a:rPr lang="en-GB" sz="4400" dirty="0" smtClean="0">
                <a:latin typeface="Cambria" panose="02040503050406030204" pitchFamily="18" charset="0"/>
              </a:rPr>
              <a:t>User : </a:t>
            </a:r>
            <a:r>
              <a:rPr lang="en-GB" sz="4400" dirty="0" err="1" smtClean="0">
                <a:latin typeface="Cambria" panose="02040503050406030204" pitchFamily="18" charset="0"/>
              </a:rPr>
              <a:t>Fakultas</a:t>
            </a:r>
            <a:r>
              <a:rPr lang="en-GB" sz="4400" dirty="0" smtClean="0">
                <a:latin typeface="Cambria" panose="02040503050406030204" pitchFamily="18" charset="0"/>
              </a:rPr>
              <a:t/>
            </a:r>
            <a:br>
              <a:rPr lang="en-GB" sz="4400" dirty="0" smtClean="0">
                <a:latin typeface="Cambria" panose="02040503050406030204" pitchFamily="18" charset="0"/>
              </a:rPr>
            </a:br>
            <a:r>
              <a:rPr lang="en-GB" sz="4400" dirty="0" smtClean="0">
                <a:latin typeface="Cambria" panose="02040503050406030204" pitchFamily="18" charset="0"/>
              </a:rPr>
              <a:t/>
            </a:r>
            <a:br>
              <a:rPr lang="en-GB" sz="4400" dirty="0" smtClean="0">
                <a:latin typeface="Cambria" panose="02040503050406030204" pitchFamily="18" charset="0"/>
              </a:rPr>
            </a:br>
            <a:endParaRPr lang="en-GB" sz="2000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Cambria" panose="02040503050406030204" pitchFamily="18" charset="0"/>
              </a:rPr>
              <a:t>Telkom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293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383915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23851" y="259728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b="1" dirty="0" smtClean="0"/>
              <a:t>Role </a:t>
            </a:r>
            <a:r>
              <a:rPr lang="en-US" sz="2800" b="1" dirty="0"/>
              <a:t>(</a:t>
            </a:r>
            <a:r>
              <a:rPr lang="en-US" sz="2800" b="1" dirty="0" err="1"/>
              <a:t>Peran</a:t>
            </a:r>
            <a:r>
              <a:rPr lang="en-US" sz="2800" b="1" dirty="0"/>
              <a:t>) </a:t>
            </a:r>
            <a:r>
              <a:rPr lang="en-US" sz="2800" b="1" dirty="0" err="1" smtClean="0"/>
              <a:t>Fakultas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KaUr</a:t>
            </a:r>
            <a:r>
              <a:rPr lang="en-US" sz="2800" b="1" dirty="0" smtClean="0"/>
              <a:t> </a:t>
            </a:r>
            <a:r>
              <a:rPr lang="en-US" sz="2800" b="1" dirty="0"/>
              <a:t>SDM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KaUr</a:t>
            </a:r>
            <a:r>
              <a:rPr lang="en-US" sz="2800" b="1" dirty="0"/>
              <a:t> </a:t>
            </a:r>
            <a:r>
              <a:rPr lang="en-US" sz="2800" b="1" dirty="0" err="1" smtClean="0"/>
              <a:t>Akademik</a:t>
            </a:r>
            <a:endParaRPr lang="en-US" sz="28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8" name="Content Placeholder 41"/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45" y="2346216"/>
            <a:ext cx="1133475" cy="113347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629522" y="2014046"/>
            <a:ext cx="3933282" cy="828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2105" y="2139141"/>
            <a:ext cx="8363704" cy="4452727"/>
            <a:chOff x="0" y="-14080"/>
            <a:chExt cx="6420485" cy="31585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8200"/>
              <a:ext cx="790575" cy="790575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790575" y="1162050"/>
              <a:ext cx="409575" cy="133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237965" y="749244"/>
              <a:ext cx="1543050" cy="1047750"/>
            </a:xfrm>
            <a:prstGeom prst="ellipse">
              <a:avLst/>
            </a:prstGeom>
            <a:solidFill>
              <a:schemeClr val="accent1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975" y="247650"/>
              <a:ext cx="878205" cy="541655"/>
            </a:xfrm>
            <a:prstGeom prst="rect">
              <a:avLst/>
            </a:prstGeom>
          </p:spPr>
        </p:pic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123825" y="1714500"/>
              <a:ext cx="561975" cy="2762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Dosen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1595276" y="1128787"/>
              <a:ext cx="733147" cy="2592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 err="1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Tridarma</a:t>
              </a:r>
              <a:r>
                <a:rPr lang="en-US" sz="1100" b="1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PT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2151365" y="-14080"/>
              <a:ext cx="1540687" cy="23262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yang </a:t>
              </a:r>
              <a:r>
                <a:rPr lang="en-US" sz="1100" b="1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</a:t>
              </a:r>
              <a:r>
                <a:rPr lang="en-US" sz="11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</a:t>
              </a:r>
              <a:r>
                <a:rPr lang="en-US" sz="11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Captured 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325" y="285750"/>
              <a:ext cx="1416050" cy="5715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51365" y="1842447"/>
              <a:ext cx="878205" cy="590550"/>
            </a:xfrm>
            <a:prstGeom prst="rect">
              <a:avLst/>
            </a:prstGeom>
          </p:spPr>
        </p:pic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2068352" y="2525369"/>
              <a:ext cx="1664565" cy="619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yang </a:t>
              </a:r>
              <a:r>
                <a:rPr lang="en-US" sz="1100" b="1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US" sz="11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</a:t>
              </a:r>
              <a:r>
                <a:rPr lang="en-US" sz="11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-captured system </a:t>
              </a:r>
              <a:r>
                <a:rPr lang="en-US" sz="11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b="1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dilaporkan</a:t>
              </a:r>
              <a:r>
                <a:rPr lang="en-US" sz="11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b="1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</a:t>
              </a:r>
              <a:r>
                <a:rPr lang="en-US" sz="11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b="1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Fakultas</a:t>
              </a:r>
              <a:r>
                <a:rPr lang="en-US" sz="1100" b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: </a:t>
              </a:r>
              <a:r>
                <a:rPr lang="en-US" sz="11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 data </a:t>
              </a:r>
              <a:r>
                <a:rPr lang="en-US" sz="11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Fakultas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425" y="1905000"/>
              <a:ext cx="533400" cy="533400"/>
            </a:xfrm>
            <a:prstGeom prst="rect">
              <a:avLst/>
            </a:prstGeom>
          </p:spPr>
        </p:pic>
        <p:pic>
          <p:nvPicPr>
            <p:cNvPr id="23" name="Content Placeholder 3"/>
            <p:cNvPicPr>
              <a:picLocks noGrp="1"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250" y="1143000"/>
              <a:ext cx="2134235" cy="1406525"/>
            </a:xfrm>
            <a:prstGeom prst="rect">
              <a:avLst/>
            </a:prstGeom>
          </p:spPr>
        </p:pic>
        <p:sp>
          <p:nvSpPr>
            <p:cNvPr id="24" name="TextBox 5"/>
            <p:cNvSpPr txBox="1"/>
            <p:nvPr/>
          </p:nvSpPr>
          <p:spPr>
            <a:xfrm>
              <a:off x="4810125" y="2543175"/>
              <a:ext cx="1372870" cy="370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Aplikasi BKD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74614">
              <a:off x="4467225" y="466725"/>
              <a:ext cx="1082040" cy="541655"/>
            </a:xfrm>
            <a:prstGeom prst="rect">
              <a:avLst/>
            </a:prstGeom>
          </p:spPr>
        </p:pic>
      </p:grpSp>
      <p:pic>
        <p:nvPicPr>
          <p:cNvPr id="26" name="Picture 2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918" flipV="1">
            <a:off x="5054311" y="4835527"/>
            <a:ext cx="1351412" cy="588000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5285503" y="1722941"/>
            <a:ext cx="6620748" cy="92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b="1" dirty="0" err="1" smtClean="0"/>
              <a:t>Tugas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Pokok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KaUr</a:t>
            </a:r>
            <a:r>
              <a:rPr lang="en-US" sz="1800" b="1" dirty="0" smtClean="0"/>
              <a:t> SDM </a:t>
            </a:r>
            <a:r>
              <a:rPr lang="en-US" sz="1800" b="1" dirty="0" err="1" smtClean="0"/>
              <a:t>dan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KaUr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Akademik</a:t>
            </a:r>
            <a:r>
              <a:rPr lang="en-US" sz="1800" b="1" dirty="0" smtClean="0"/>
              <a:t> di </a:t>
            </a:r>
            <a:r>
              <a:rPr lang="en-US" sz="1800" b="1" dirty="0" err="1" smtClean="0"/>
              <a:t>Fakultas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adalah</a:t>
            </a:r>
            <a:r>
              <a:rPr lang="en-US" sz="1800" b="1" dirty="0" smtClean="0"/>
              <a:t> </a:t>
            </a:r>
            <a:r>
              <a:rPr lang="en-US" sz="1800" b="1" u="sng" dirty="0" err="1" smtClean="0"/>
              <a:t>memastikan</a:t>
            </a:r>
            <a:r>
              <a:rPr lang="en-US" sz="1800" b="1" u="sng" dirty="0" smtClean="0"/>
              <a:t> data yang </a:t>
            </a:r>
            <a:r>
              <a:rPr lang="en-US" sz="1800" b="1" u="sng" dirty="0" err="1" smtClean="0"/>
              <a:t>diinputkan</a:t>
            </a:r>
            <a:r>
              <a:rPr lang="en-US" sz="1800" b="1" u="sng" dirty="0" smtClean="0"/>
              <a:t> </a:t>
            </a:r>
            <a:r>
              <a:rPr lang="en-US" sz="1800" b="1" u="sng" dirty="0" err="1" smtClean="0"/>
              <a:t>ke</a:t>
            </a:r>
            <a:r>
              <a:rPr lang="en-US" sz="1800" b="1" u="sng" dirty="0" smtClean="0"/>
              <a:t> BKD valid </a:t>
            </a:r>
            <a:r>
              <a:rPr lang="en-US" sz="1800" b="1" u="sng" dirty="0" err="1" smtClean="0"/>
              <a:t>dan</a:t>
            </a:r>
            <a:r>
              <a:rPr lang="en-US" sz="1800" b="1" u="sng" dirty="0" smtClean="0"/>
              <a:t> </a:t>
            </a:r>
            <a:r>
              <a:rPr lang="en-US" sz="1800" b="1" u="sng" dirty="0" err="1" smtClean="0"/>
              <a:t>dapat</a:t>
            </a:r>
            <a:r>
              <a:rPr lang="en-US" sz="1800" b="1" u="sng" dirty="0" smtClean="0"/>
              <a:t> </a:t>
            </a:r>
            <a:r>
              <a:rPr lang="en-US" sz="1800" b="1" u="sng" dirty="0" err="1" smtClean="0"/>
              <a:t>dipertanggungjawabkan</a:t>
            </a:r>
            <a:endParaRPr lang="en-US" sz="1800" b="1" u="sng" dirty="0" smtClean="0"/>
          </a:p>
          <a:p>
            <a:pPr lvl="2" algn="r"/>
            <a:endParaRPr lang="en-US" sz="1800" b="1" dirty="0" smtClean="0"/>
          </a:p>
          <a:p>
            <a:pPr lvl="2" algn="r"/>
            <a:endParaRPr lang="en-US" sz="1800" b="1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617312" y="256006"/>
            <a:ext cx="4989488" cy="1093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55683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1089" y="2798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7200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err="1" smtClean="0">
                <a:latin typeface="Cambria" panose="02040503050406030204" pitchFamily="18" charset="0"/>
              </a:rPr>
              <a:t>Komponen</a:t>
            </a:r>
            <a:r>
              <a:rPr lang="en-US" sz="3600" dirty="0" smtClean="0">
                <a:latin typeface="Cambria" panose="02040503050406030204" pitchFamily="18" charset="0"/>
              </a:rPr>
              <a:t> Tel U Point d</a:t>
            </a:r>
            <a:r>
              <a:rPr lang="id-ID" sz="3600" dirty="0" smtClean="0">
                <a:latin typeface="Cambria" panose="02040503050406030204" pitchFamily="18" charset="0"/>
              </a:rPr>
              <a:t>engan Sumber Data Fakultas</a:t>
            </a:r>
            <a:r>
              <a:rPr lang="en-US" sz="3600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KaUr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Akademik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8412" y="1645953"/>
            <a:ext cx="5157787" cy="508713"/>
          </a:xfrm>
        </p:spPr>
        <p:txBody>
          <a:bodyPr/>
          <a:lstStyle/>
          <a:p>
            <a:r>
              <a:rPr lang="en-US" sz="2800" dirty="0" err="1" smtClean="0">
                <a:latin typeface="Cambria" panose="02040503050406030204" pitchFamily="18" charset="0"/>
              </a:rPr>
              <a:t>Komponen</a:t>
            </a:r>
            <a:r>
              <a:rPr lang="en-US" sz="2800" dirty="0" smtClean="0">
                <a:latin typeface="Cambria" panose="02040503050406030204" pitchFamily="18" charset="0"/>
              </a:rPr>
              <a:t> 1: </a:t>
            </a:r>
            <a:r>
              <a:rPr lang="id-ID" sz="2800" dirty="0" smtClean="0">
                <a:latin typeface="Cambria" panose="02040503050406030204" pitchFamily="18" charset="0"/>
              </a:rPr>
              <a:t>Dikjar</a:t>
            </a:r>
            <a:endParaRPr lang="id-ID" sz="2800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412" y="2350123"/>
            <a:ext cx="5157787" cy="368458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400" dirty="0" smtClean="0">
                <a:latin typeface="Cambria" panose="02040503050406030204" pitchFamily="18" charset="0"/>
              </a:rPr>
              <a:t>Asistensi </a:t>
            </a:r>
            <a:r>
              <a:rPr lang="id-ID" sz="2400" dirty="0">
                <a:latin typeface="Cambria" panose="02040503050406030204" pitchFamily="18" charset="0"/>
              </a:rPr>
              <a:t>Tugas/Praktikum </a:t>
            </a:r>
            <a:endParaRPr lang="en-US" sz="2400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>
                <a:latin typeface="Cambria" panose="02040503050406030204" pitchFamily="18" charset="0"/>
              </a:rPr>
              <a:t>Pembimbing </a:t>
            </a:r>
            <a:r>
              <a:rPr lang="id-ID" sz="2400" dirty="0">
                <a:latin typeface="Cambria" panose="02040503050406030204" pitchFamily="18" charset="0"/>
              </a:rPr>
              <a:t>KP </a:t>
            </a:r>
            <a:endParaRPr lang="en-US" sz="2400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>
                <a:latin typeface="Cambria" panose="02040503050406030204" pitchFamily="18" charset="0"/>
              </a:rPr>
              <a:t>Penguji </a:t>
            </a:r>
            <a:r>
              <a:rPr lang="id-ID" sz="2400" dirty="0">
                <a:latin typeface="Cambria" panose="02040503050406030204" pitchFamily="18" charset="0"/>
              </a:rPr>
              <a:t>proposal TA1/PA1/Tesis1/DIsertasi1 </a:t>
            </a:r>
            <a:endParaRPr lang="en-US" sz="2400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>
                <a:latin typeface="Cambria" panose="02040503050406030204" pitchFamily="18" charset="0"/>
              </a:rPr>
              <a:t>Pembimbing </a:t>
            </a:r>
            <a:r>
              <a:rPr lang="id-ID" sz="2400" dirty="0">
                <a:latin typeface="Cambria" panose="02040503050406030204" pitchFamily="18" charset="0"/>
              </a:rPr>
              <a:t>Seminar TA/PA </a:t>
            </a:r>
            <a:endParaRPr lang="en-US" sz="2400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>
                <a:latin typeface="Cambria" panose="02040503050406030204" pitchFamily="18" charset="0"/>
              </a:rPr>
              <a:t>Pembimbing TA/PA</a:t>
            </a:r>
            <a:endParaRPr lang="en-US" sz="2400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>
                <a:latin typeface="Cambria" panose="02040503050406030204" pitchFamily="18" charset="0"/>
              </a:rPr>
              <a:t>Pembimbing Tesis</a:t>
            </a:r>
          </a:p>
          <a:p>
            <a:endParaRPr lang="id-ID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46442" y="2195172"/>
            <a:ext cx="5183188" cy="399449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id-ID" sz="2400" dirty="0" smtClean="0">
                <a:latin typeface="Cambria" panose="02040503050406030204" pitchFamily="18" charset="0"/>
              </a:rPr>
              <a:t>Pembimbing </a:t>
            </a:r>
            <a:r>
              <a:rPr lang="id-ID" sz="2400" dirty="0">
                <a:latin typeface="Cambria" panose="02040503050406030204" pitchFamily="18" charset="0"/>
              </a:rPr>
              <a:t>Disertasi </a:t>
            </a:r>
            <a:endParaRPr lang="en-US" sz="2400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 startAt="7"/>
            </a:pPr>
            <a:r>
              <a:rPr lang="id-ID" sz="2400" dirty="0" smtClean="0">
                <a:latin typeface="Cambria" panose="02040503050406030204" pitchFamily="18" charset="0"/>
              </a:rPr>
              <a:t>Penguji </a:t>
            </a:r>
            <a:r>
              <a:rPr lang="id-ID" sz="2400" dirty="0">
                <a:latin typeface="Cambria" panose="02040503050406030204" pitchFamily="18" charset="0"/>
              </a:rPr>
              <a:t>Sidang TA/PA </a:t>
            </a:r>
            <a:endParaRPr lang="en-US" sz="2400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 startAt="7"/>
            </a:pPr>
            <a:r>
              <a:rPr lang="id-ID" sz="2400" dirty="0" smtClean="0">
                <a:latin typeface="Cambria" panose="02040503050406030204" pitchFamily="18" charset="0"/>
              </a:rPr>
              <a:t>Penguji </a:t>
            </a:r>
            <a:r>
              <a:rPr lang="id-ID" sz="2400" dirty="0">
                <a:latin typeface="Cambria" panose="02040503050406030204" pitchFamily="18" charset="0"/>
              </a:rPr>
              <a:t>Sidang Tesis </a:t>
            </a:r>
            <a:endParaRPr lang="en-US" sz="2400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 startAt="7"/>
            </a:pPr>
            <a:r>
              <a:rPr lang="id-ID" sz="2400" dirty="0" smtClean="0">
                <a:latin typeface="Cambria" panose="02040503050406030204" pitchFamily="18" charset="0"/>
              </a:rPr>
              <a:t>Penguji </a:t>
            </a:r>
            <a:r>
              <a:rPr lang="id-ID" sz="2400" dirty="0">
                <a:latin typeface="Cambria" panose="02040503050406030204" pitchFamily="18" charset="0"/>
              </a:rPr>
              <a:t>Sidang Disertasi </a:t>
            </a:r>
            <a:endParaRPr lang="en-US" sz="2400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 startAt="7"/>
            </a:pPr>
            <a:r>
              <a:rPr lang="en-US" sz="2400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Cuti</a:t>
            </a:r>
            <a:r>
              <a:rPr lang="en-US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Melahirkan</a:t>
            </a:r>
            <a:r>
              <a:rPr lang="en-US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SKS </a:t>
            </a:r>
            <a:r>
              <a:rPr lang="en-US" sz="2400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Pengajaran</a:t>
            </a:r>
            <a:r>
              <a:rPr lang="en-US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100%</a:t>
            </a:r>
            <a:endParaRPr lang="id-ID" sz="2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2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2790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5314" y="960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7200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d-ID" sz="3600" dirty="0" smtClean="0">
                <a:latin typeface="Cambria" panose="02040503050406030204" pitchFamily="18" charset="0"/>
              </a:rPr>
              <a:t>Asistensi Tugas/Praktikum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0" y="2505075"/>
            <a:ext cx="51577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d-ID" dirty="0" smtClean="0"/>
          </a:p>
          <a:p>
            <a:endParaRPr lang="id-ID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6161957"/>
              </p:ext>
            </p:extLst>
          </p:nvPr>
        </p:nvGraphicFramePr>
        <p:xfrm>
          <a:off x="3065172" y="1436128"/>
          <a:ext cx="6877320" cy="4795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436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7200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d-ID" sz="3600" dirty="0" smtClean="0">
                <a:latin typeface="Cambria" panose="02040503050406030204" pitchFamily="18" charset="0"/>
              </a:rPr>
              <a:t>Pembimbing KP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6603537"/>
              </p:ext>
            </p:extLst>
          </p:nvPr>
        </p:nvGraphicFramePr>
        <p:xfrm>
          <a:off x="2032000" y="1497013"/>
          <a:ext cx="8128000" cy="4641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944" y="1867436"/>
            <a:ext cx="348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>
                <a:latin typeface="Cambria" panose="02040503050406030204" pitchFamily="18" charset="0"/>
              </a:rPr>
              <a:t>1-10 </a:t>
            </a:r>
            <a:r>
              <a:rPr lang="en-ID" dirty="0" err="1" smtClean="0">
                <a:latin typeface="Cambria" panose="02040503050406030204" pitchFamily="18" charset="0"/>
              </a:rPr>
              <a:t>Mahasiswa</a:t>
            </a:r>
            <a:r>
              <a:rPr lang="en-ID" dirty="0" smtClean="0">
                <a:latin typeface="Cambria" panose="02040503050406030204" pitchFamily="18" charset="0"/>
              </a:rPr>
              <a:t> = 1 SKS</a:t>
            </a:r>
          </a:p>
          <a:p>
            <a:r>
              <a:rPr lang="en-ID" dirty="0" smtClean="0">
                <a:latin typeface="Cambria" panose="02040503050406030204" pitchFamily="18" charset="0"/>
              </a:rPr>
              <a:t>&gt; 10 </a:t>
            </a:r>
            <a:r>
              <a:rPr lang="en-ID" dirty="0" err="1" smtClean="0">
                <a:latin typeface="Cambria" panose="02040503050406030204" pitchFamily="18" charset="0"/>
              </a:rPr>
              <a:t>mahasiswa</a:t>
            </a:r>
            <a:r>
              <a:rPr lang="en-ID" dirty="0" smtClean="0">
                <a:latin typeface="Cambria" panose="02040503050406030204" pitchFamily="18" charset="0"/>
              </a:rPr>
              <a:t> = </a:t>
            </a:r>
            <a:r>
              <a:rPr lang="en-ID" dirty="0" err="1" smtClean="0">
                <a:latin typeface="Cambria" panose="02040503050406030204" pitchFamily="18" charset="0"/>
              </a:rPr>
              <a:t>jumlah</a:t>
            </a:r>
            <a:r>
              <a:rPr lang="en-ID" dirty="0" smtClean="0">
                <a:latin typeface="Cambria" panose="02040503050406030204" pitchFamily="18" charset="0"/>
              </a:rPr>
              <a:t> </a:t>
            </a:r>
            <a:r>
              <a:rPr lang="en-ID" dirty="0" err="1" smtClean="0">
                <a:latin typeface="Cambria" panose="02040503050406030204" pitchFamily="18" charset="0"/>
              </a:rPr>
              <a:t>Mhs</a:t>
            </a:r>
            <a:r>
              <a:rPr lang="en-ID" dirty="0" smtClean="0">
                <a:latin typeface="Cambria" panose="02040503050406030204" pitchFamily="18" charset="0"/>
              </a:rPr>
              <a:t>/10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45290" y="392135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7200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d-ID" sz="3600" dirty="0" smtClean="0">
                <a:latin typeface="Cambria" panose="02040503050406030204" pitchFamily="18" charset="0"/>
              </a:rPr>
              <a:t>Penguji Proposal TA/PA/Tesis/Disertasi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145290" y="1697849"/>
            <a:ext cx="5315352" cy="87576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id-ID" sz="2400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ID" sz="2400" dirty="0" err="1" smtClean="0">
                <a:latin typeface="Cambria" panose="02040503050406030204" pitchFamily="18" charset="0"/>
              </a:rPr>
              <a:t>Jumlah</a:t>
            </a:r>
            <a:r>
              <a:rPr lang="en-ID" sz="2400" dirty="0" smtClean="0">
                <a:latin typeface="Cambria" panose="02040503050406030204" pitchFamily="18" charset="0"/>
              </a:rPr>
              <a:t> </a:t>
            </a:r>
            <a:r>
              <a:rPr lang="en-ID" sz="2400" dirty="0" err="1" smtClean="0">
                <a:latin typeface="Cambria" panose="02040503050406030204" pitchFamily="18" charset="0"/>
              </a:rPr>
              <a:t>mahasiswa</a:t>
            </a:r>
            <a:r>
              <a:rPr lang="en-ID" sz="2400" dirty="0" smtClean="0">
                <a:latin typeface="Cambria" panose="02040503050406030204" pitchFamily="18" charset="0"/>
              </a:rPr>
              <a:t> </a:t>
            </a:r>
            <a:r>
              <a:rPr lang="en-ID" sz="2400" dirty="0" err="1" smtClean="0">
                <a:latin typeface="Cambria" panose="02040503050406030204" pitchFamily="18" charset="0"/>
              </a:rPr>
              <a:t>uji</a:t>
            </a:r>
            <a:r>
              <a:rPr lang="en-ID" sz="2400" dirty="0" smtClean="0">
                <a:latin typeface="Cambria" panose="02040503050406030204" pitchFamily="18" charset="0"/>
              </a:rPr>
              <a:t> minimum = 10 </a:t>
            </a:r>
            <a:endParaRPr lang="id-ID" sz="2400" dirty="0">
              <a:latin typeface="Cambria" panose="02040503050406030204" pitchFamily="18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44583143"/>
              </p:ext>
            </p:extLst>
          </p:nvPr>
        </p:nvGraphicFramePr>
        <p:xfrm>
          <a:off x="514978" y="1561337"/>
          <a:ext cx="11197455" cy="486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84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7200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d-ID" sz="3600" dirty="0" smtClean="0">
                <a:latin typeface="Cambria" panose="02040503050406030204" pitchFamily="18" charset="0"/>
              </a:rPr>
              <a:t>Pemb</a:t>
            </a:r>
            <a:r>
              <a:rPr lang="en-US" sz="3600" dirty="0" err="1" smtClean="0">
                <a:latin typeface="Cambria" panose="02040503050406030204" pitchFamily="18" charset="0"/>
              </a:rPr>
              <a:t>imbing</a:t>
            </a:r>
            <a:r>
              <a:rPr lang="en-US" sz="3600" dirty="0" smtClean="0">
                <a:latin typeface="Cambria" panose="02040503050406030204" pitchFamily="18" charset="0"/>
              </a:rPr>
              <a:t> Seminar TA/PA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41860991"/>
              </p:ext>
            </p:extLst>
          </p:nvPr>
        </p:nvGraphicFramePr>
        <p:xfrm>
          <a:off x="2032000" y="1497013"/>
          <a:ext cx="8128000" cy="4641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1469" y="1722429"/>
            <a:ext cx="348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>
                <a:latin typeface="Cambria" panose="02040503050406030204" pitchFamily="18" charset="0"/>
              </a:rPr>
              <a:t>1-25 </a:t>
            </a:r>
            <a:r>
              <a:rPr lang="en-ID" dirty="0" err="1" smtClean="0">
                <a:latin typeface="Cambria" panose="02040503050406030204" pitchFamily="18" charset="0"/>
              </a:rPr>
              <a:t>Mahasiswa</a:t>
            </a:r>
            <a:r>
              <a:rPr lang="en-ID" dirty="0" smtClean="0">
                <a:latin typeface="Cambria" panose="02040503050406030204" pitchFamily="18" charset="0"/>
              </a:rPr>
              <a:t> = 1 SKS</a:t>
            </a:r>
          </a:p>
          <a:p>
            <a:r>
              <a:rPr lang="en-ID" dirty="0" smtClean="0">
                <a:latin typeface="Cambria" panose="02040503050406030204" pitchFamily="18" charset="0"/>
              </a:rPr>
              <a:t>26-50 </a:t>
            </a:r>
            <a:r>
              <a:rPr lang="en-ID" dirty="0" err="1">
                <a:latin typeface="Cambria" panose="02040503050406030204" pitchFamily="18" charset="0"/>
              </a:rPr>
              <a:t>M</a:t>
            </a:r>
            <a:r>
              <a:rPr lang="en-ID" dirty="0" err="1" smtClean="0">
                <a:latin typeface="Cambria" panose="02040503050406030204" pitchFamily="18" charset="0"/>
              </a:rPr>
              <a:t>ahasiswa</a:t>
            </a:r>
            <a:r>
              <a:rPr lang="en-ID" dirty="0" smtClean="0">
                <a:latin typeface="Cambria" panose="02040503050406030204" pitchFamily="18" charset="0"/>
              </a:rPr>
              <a:t> = 2 SKS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3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7200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d-ID" sz="3600" dirty="0" smtClean="0">
                <a:latin typeface="Cambria" panose="02040503050406030204" pitchFamily="18" charset="0"/>
              </a:rPr>
              <a:t>Pemb</a:t>
            </a:r>
            <a:r>
              <a:rPr lang="en-US" sz="3600" dirty="0" err="1" smtClean="0">
                <a:latin typeface="Cambria" panose="02040503050406030204" pitchFamily="18" charset="0"/>
              </a:rPr>
              <a:t>imbing</a:t>
            </a:r>
            <a:r>
              <a:rPr lang="en-US" sz="3600" dirty="0" smtClean="0">
                <a:latin typeface="Cambria" panose="02040503050406030204" pitchFamily="18" charset="0"/>
              </a:rPr>
              <a:t> TA/PA/</a:t>
            </a:r>
            <a:r>
              <a:rPr lang="en-US" sz="3600" dirty="0" err="1" smtClean="0">
                <a:latin typeface="Cambria" panose="02040503050406030204" pitchFamily="18" charset="0"/>
              </a:rPr>
              <a:t>Tesis</a:t>
            </a:r>
            <a:r>
              <a:rPr lang="en-US" sz="3600" dirty="0" smtClean="0">
                <a:latin typeface="Cambria" panose="02040503050406030204" pitchFamily="18" charset="0"/>
              </a:rPr>
              <a:t>/</a:t>
            </a:r>
            <a:r>
              <a:rPr lang="en-US" sz="3600" dirty="0" err="1" smtClean="0">
                <a:latin typeface="Cambria" panose="02040503050406030204" pitchFamily="18" charset="0"/>
              </a:rPr>
              <a:t>Disertasi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99856615"/>
              </p:ext>
            </p:extLst>
          </p:nvPr>
        </p:nvGraphicFramePr>
        <p:xfrm>
          <a:off x="2032000" y="1497013"/>
          <a:ext cx="8128000" cy="4641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1234" y="1828800"/>
            <a:ext cx="3058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Jumlah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Mahasiswa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Bimbingan</a:t>
            </a:r>
            <a:r>
              <a:rPr lang="en-US" dirty="0" smtClean="0">
                <a:latin typeface="Cambria" panose="02040503050406030204" pitchFamily="18" charset="0"/>
              </a:rPr>
              <a:t> Minimum: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TA/PA = 6</a:t>
            </a:r>
          </a:p>
          <a:p>
            <a:r>
              <a:rPr lang="en-US" dirty="0" err="1" smtClean="0">
                <a:latin typeface="Cambria" panose="02040503050406030204" pitchFamily="18" charset="0"/>
              </a:rPr>
              <a:t>Tesis</a:t>
            </a:r>
            <a:r>
              <a:rPr lang="en-US" dirty="0" smtClean="0">
                <a:latin typeface="Cambria" panose="02040503050406030204" pitchFamily="18" charset="0"/>
              </a:rPr>
              <a:t> = 3</a:t>
            </a:r>
          </a:p>
          <a:p>
            <a:r>
              <a:rPr lang="en-US" dirty="0" err="1" smtClean="0">
                <a:latin typeface="Cambria" panose="02040503050406030204" pitchFamily="18" charset="0"/>
              </a:rPr>
              <a:t>Disertasi</a:t>
            </a:r>
            <a:r>
              <a:rPr lang="en-US" dirty="0" smtClean="0">
                <a:latin typeface="Cambria" panose="02040503050406030204" pitchFamily="18" charset="0"/>
              </a:rPr>
              <a:t> = 2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7674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37797" r="36215" b="18140"/>
          <a:stretch/>
        </p:blipFill>
        <p:spPr>
          <a:xfrm>
            <a:off x="10738178" y="32778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95288" y="172246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lang="en-GB" sz="3600" b="1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lang="en-GB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erformance </a:t>
            </a:r>
            <a:r>
              <a:rPr lang="en-GB" sz="3600" b="1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</a:t>
            </a:r>
            <a:r>
              <a:rPr lang="en-GB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 </a:t>
            </a:r>
            <a:r>
              <a:rPr lang="en-GB" sz="3600" b="1" i="1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-GB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ndividual and </a:t>
            </a:r>
            <a:r>
              <a:rPr lang="en-GB" sz="36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ins</a:t>
            </a:r>
            <a:r>
              <a:rPr lang="en-GB" sz="3600" b="1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lang="en-GB" sz="36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itution</a:t>
            </a:r>
            <a:r>
              <a:rPr lang="en-GB" sz="36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lang="en-GB" sz="36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26789781"/>
              </p:ext>
            </p:extLst>
          </p:nvPr>
        </p:nvGraphicFramePr>
        <p:xfrm>
          <a:off x="1968500" y="1651000"/>
          <a:ext cx="8128000" cy="410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Oval 2"/>
          <p:cNvSpPr/>
          <p:nvPr/>
        </p:nvSpPr>
        <p:spPr>
          <a:xfrm>
            <a:off x="8070187" y="3766782"/>
            <a:ext cx="1933622" cy="8598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549258" y="4412896"/>
            <a:ext cx="3566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SK </a:t>
            </a:r>
            <a:r>
              <a:rPr lang="en-US" b="1" dirty="0" err="1" smtClean="0"/>
              <a:t>Sistem</a:t>
            </a:r>
            <a:r>
              <a:rPr lang="en-US" b="1" dirty="0" smtClean="0"/>
              <a:t> </a:t>
            </a:r>
            <a:r>
              <a:rPr lang="en-US" b="1" dirty="0" err="1" smtClean="0"/>
              <a:t>Kinerja</a:t>
            </a:r>
            <a:r>
              <a:rPr lang="en-US" b="1" dirty="0" smtClean="0"/>
              <a:t> </a:t>
            </a:r>
            <a:r>
              <a:rPr lang="en-US" b="1" dirty="0" err="1" smtClean="0"/>
              <a:t>Insitusi</a:t>
            </a:r>
            <a:r>
              <a:rPr lang="en-US" b="1" dirty="0" smtClean="0"/>
              <a:t> </a:t>
            </a:r>
          </a:p>
          <a:p>
            <a:pPr algn="ctr"/>
            <a:r>
              <a:rPr lang="en-US" b="1" dirty="0" smtClean="0"/>
              <a:t>No. KR. 108/SDM03/WR2.0.0/2014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403489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7200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d-ID" sz="3600" dirty="0" smtClean="0">
                <a:latin typeface="Cambria" panose="02040503050406030204" pitchFamily="18" charset="0"/>
              </a:rPr>
              <a:t>Pe</a:t>
            </a:r>
            <a:r>
              <a:rPr lang="en-US" sz="3600" dirty="0" err="1" smtClean="0">
                <a:latin typeface="Cambria" panose="02040503050406030204" pitchFamily="18" charset="0"/>
              </a:rPr>
              <a:t>nguji</a:t>
            </a:r>
            <a:r>
              <a:rPr lang="en-US" sz="3600" dirty="0" smtClean="0">
                <a:latin typeface="Cambria" panose="02040503050406030204" pitchFamily="18" charset="0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</a:rPr>
              <a:t>Sidang</a:t>
            </a:r>
            <a:r>
              <a:rPr lang="en-US" sz="3600" dirty="0" smtClean="0">
                <a:latin typeface="Cambria" panose="02040503050406030204" pitchFamily="18" charset="0"/>
              </a:rPr>
              <a:t> TA/PA/</a:t>
            </a:r>
            <a:r>
              <a:rPr lang="en-US" sz="3600" dirty="0" err="1" smtClean="0">
                <a:latin typeface="Cambria" panose="02040503050406030204" pitchFamily="18" charset="0"/>
              </a:rPr>
              <a:t>Tesis</a:t>
            </a:r>
            <a:r>
              <a:rPr lang="en-US" sz="3600" dirty="0" smtClean="0">
                <a:latin typeface="Cambria" panose="02040503050406030204" pitchFamily="18" charset="0"/>
              </a:rPr>
              <a:t>/</a:t>
            </a:r>
            <a:r>
              <a:rPr lang="en-US" sz="3600" dirty="0" err="1" smtClean="0">
                <a:latin typeface="Cambria" panose="02040503050406030204" pitchFamily="18" charset="0"/>
              </a:rPr>
              <a:t>Disertasi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38983595"/>
              </p:ext>
            </p:extLst>
          </p:nvPr>
        </p:nvGraphicFramePr>
        <p:xfrm>
          <a:off x="3584434" y="1555155"/>
          <a:ext cx="8128000" cy="4641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1234" y="1828800"/>
            <a:ext cx="3058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Jumlah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Mahasiswa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Uji</a:t>
            </a:r>
            <a:r>
              <a:rPr lang="en-US" dirty="0" smtClean="0">
                <a:latin typeface="Cambria" panose="02040503050406030204" pitchFamily="18" charset="0"/>
              </a:rPr>
              <a:t> Minimum: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TA/PA = </a:t>
            </a:r>
            <a:r>
              <a:rPr lang="en-US" dirty="0" smtClean="0">
                <a:latin typeface="Cambria" panose="02040503050406030204" pitchFamily="18" charset="0"/>
              </a:rPr>
              <a:t>15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err="1" smtClean="0">
                <a:latin typeface="Cambria" panose="02040503050406030204" pitchFamily="18" charset="0"/>
              </a:rPr>
              <a:t>Tesis</a:t>
            </a:r>
            <a:r>
              <a:rPr lang="en-US" dirty="0" smtClean="0">
                <a:latin typeface="Cambria" panose="02040503050406030204" pitchFamily="18" charset="0"/>
              </a:rPr>
              <a:t> = </a:t>
            </a:r>
            <a:r>
              <a:rPr lang="en-US" dirty="0" smtClean="0">
                <a:latin typeface="Cambria" panose="02040503050406030204" pitchFamily="18" charset="0"/>
              </a:rPr>
              <a:t>10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err="1" smtClean="0">
                <a:latin typeface="Cambria" panose="02040503050406030204" pitchFamily="18" charset="0"/>
              </a:rPr>
              <a:t>Disertasi</a:t>
            </a:r>
            <a:r>
              <a:rPr lang="en-US" dirty="0" smtClean="0">
                <a:latin typeface="Cambria" panose="02040503050406030204" pitchFamily="18" charset="0"/>
              </a:rPr>
              <a:t> = 2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9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1089" y="2798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err="1" smtClean="0">
                <a:latin typeface="Cambria" panose="02040503050406030204" pitchFamily="18" charset="0"/>
              </a:rPr>
              <a:t>Komponen</a:t>
            </a:r>
            <a:r>
              <a:rPr lang="en-US" sz="3600" dirty="0" smtClean="0">
                <a:latin typeface="Cambria" panose="02040503050406030204" pitchFamily="18" charset="0"/>
              </a:rPr>
              <a:t> Tel U Point d</a:t>
            </a:r>
            <a:r>
              <a:rPr lang="id-ID" sz="3600" dirty="0" smtClean="0">
                <a:latin typeface="Cambria" panose="02040503050406030204" pitchFamily="18" charset="0"/>
              </a:rPr>
              <a:t>engan Sumber Data Fakultas</a:t>
            </a:r>
            <a:r>
              <a:rPr lang="en-US" sz="3600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KaUr</a:t>
            </a:r>
            <a:r>
              <a:rPr lang="en-US" sz="3600" b="1" dirty="0" smtClean="0">
                <a:latin typeface="Cambria" panose="02040503050406030204" pitchFamily="18" charset="0"/>
              </a:rPr>
              <a:t> SDM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9788" y="1556284"/>
            <a:ext cx="5157787" cy="508713"/>
          </a:xfrm>
        </p:spPr>
        <p:txBody>
          <a:bodyPr/>
          <a:lstStyle/>
          <a:p>
            <a:r>
              <a:rPr lang="en-US" dirty="0" err="1" smtClean="0">
                <a:latin typeface="Cambria" panose="02040503050406030204" pitchFamily="18" charset="0"/>
              </a:rPr>
              <a:t>Komponen</a:t>
            </a:r>
            <a:r>
              <a:rPr lang="en-US" dirty="0" smtClean="0">
                <a:latin typeface="Cambria" panose="02040503050406030204" pitchFamily="18" charset="0"/>
              </a:rPr>
              <a:t> 1: </a:t>
            </a:r>
            <a:r>
              <a:rPr lang="id-ID" dirty="0" smtClean="0">
                <a:latin typeface="Cambria" panose="02040503050406030204" pitchFamily="18" charset="0"/>
              </a:rPr>
              <a:t>Dikjar</a:t>
            </a:r>
            <a:endParaRPr lang="id-ID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744" y="2195172"/>
            <a:ext cx="5157787" cy="3684588"/>
          </a:xfrm>
        </p:spPr>
        <p:txBody>
          <a:bodyPr>
            <a:normAutofit/>
          </a:bodyPr>
          <a:lstStyle/>
          <a:p>
            <a:r>
              <a:rPr lang="id-ID" dirty="0">
                <a:latin typeface="Cambria" panose="02040503050406030204" pitchFamily="18" charset="0"/>
              </a:rPr>
              <a:t>Menyampaikan Orasi Ilmiah</a:t>
            </a:r>
            <a:r>
              <a:rPr lang="id-ID" dirty="0" smtClean="0">
                <a:latin typeface="Cambria" panose="02040503050406030204" pitchFamily="18" charset="0"/>
              </a:rPr>
              <a:t>,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Sebagai</a:t>
            </a:r>
            <a:r>
              <a:rPr lang="en-US" dirty="0" smtClean="0">
                <a:latin typeface="Cambria" panose="02040503050406030204" pitchFamily="18" charset="0"/>
              </a:rPr>
              <a:t> Keynote speaker </a:t>
            </a:r>
            <a:r>
              <a:rPr lang="en-US" dirty="0" err="1" smtClean="0">
                <a:latin typeface="Cambria" panose="02040503050406030204" pitchFamily="18" charset="0"/>
              </a:rPr>
              <a:t>pada</a:t>
            </a:r>
            <a:r>
              <a:rPr lang="en-US" dirty="0" smtClean="0">
                <a:latin typeface="Cambria" panose="02040503050406030204" pitchFamily="18" charset="0"/>
              </a:rPr>
              <a:t> seminar</a:t>
            </a:r>
            <a:endParaRPr lang="id-ID" dirty="0">
              <a:latin typeface="Cambria" panose="02040503050406030204" pitchFamily="18" charset="0"/>
            </a:endParaRPr>
          </a:p>
          <a:p>
            <a:r>
              <a:rPr lang="id-ID" dirty="0">
                <a:latin typeface="Cambria" panose="02040503050406030204" pitchFamily="18" charset="0"/>
              </a:rPr>
              <a:t>Membimbing dosen yang lebih rendah </a:t>
            </a:r>
            <a:r>
              <a:rPr lang="id-ID" dirty="0" smtClean="0">
                <a:latin typeface="Cambria" panose="02040503050406030204" pitchFamily="18" charset="0"/>
              </a:rPr>
              <a:t>pangkatnya</a:t>
            </a:r>
            <a:endParaRPr lang="id-ID" dirty="0">
              <a:latin typeface="Cambria" panose="020405030504060302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2195172"/>
            <a:ext cx="5183188" cy="3994491"/>
          </a:xfrm>
        </p:spPr>
        <p:txBody>
          <a:bodyPr>
            <a:normAutofit lnSpcReduction="10000"/>
          </a:bodyPr>
          <a:lstStyle/>
          <a:p>
            <a:r>
              <a:rPr lang="id-ID" dirty="0">
                <a:latin typeface="Cambria" panose="02040503050406030204" pitchFamily="18" charset="0"/>
              </a:rPr>
              <a:t>Menulis Buku yang </a:t>
            </a:r>
            <a:r>
              <a:rPr lang="id-ID" dirty="0" smtClean="0">
                <a:latin typeface="Cambria" panose="02040503050406030204" pitchFamily="18" charset="0"/>
              </a:rPr>
              <a:t>Diterbitkan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id-ID" dirty="0" smtClean="0">
                <a:latin typeface="Cambria" panose="02040503050406030204" pitchFamily="18" charset="0"/>
              </a:rPr>
              <a:t>Menulis </a:t>
            </a:r>
            <a:r>
              <a:rPr lang="id-ID" dirty="0">
                <a:latin typeface="Cambria" panose="02040503050406030204" pitchFamily="18" charset="0"/>
              </a:rPr>
              <a:t>Buku yang Tidak Diterbitkan </a:t>
            </a:r>
            <a:r>
              <a:rPr lang="id-ID" dirty="0" smtClean="0">
                <a:latin typeface="Cambria" panose="02040503050406030204" pitchFamily="18" charset="0"/>
              </a:rPr>
              <a:t>Menulis </a:t>
            </a:r>
            <a:r>
              <a:rPr lang="id-ID" dirty="0">
                <a:latin typeface="Cambria" panose="02040503050406030204" pitchFamily="18" charset="0"/>
              </a:rPr>
              <a:t>Buku yang Diterbitkan </a:t>
            </a:r>
            <a:r>
              <a:rPr lang="id-ID" dirty="0" smtClean="0">
                <a:latin typeface="Cambria" panose="02040503050406030204" pitchFamily="18" charset="0"/>
              </a:rPr>
              <a:t>Internasional</a:t>
            </a:r>
            <a:endParaRPr lang="id-ID" dirty="0">
              <a:latin typeface="Cambria" panose="02040503050406030204" pitchFamily="18" charset="0"/>
            </a:endParaRPr>
          </a:p>
          <a:p>
            <a:r>
              <a:rPr lang="id-ID" dirty="0">
                <a:latin typeface="Cambria" panose="02040503050406030204" pitchFamily="18" charset="0"/>
              </a:rPr>
              <a:t>Menerjemahkan Buku yang Diterbitkan 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id-ID" dirty="0" smtClean="0">
                <a:latin typeface="Cambria" panose="02040503050406030204" pitchFamily="18" charset="0"/>
              </a:rPr>
              <a:t>Menyunting </a:t>
            </a:r>
            <a:r>
              <a:rPr lang="id-ID" dirty="0">
                <a:latin typeface="Cambria" panose="02040503050406030204" pitchFamily="18" charset="0"/>
              </a:rPr>
              <a:t>Buku yang </a:t>
            </a:r>
            <a:r>
              <a:rPr lang="id-ID" dirty="0" smtClean="0">
                <a:latin typeface="Cambria" panose="02040503050406030204" pitchFamily="18" charset="0"/>
              </a:rPr>
              <a:t>Diterbitkan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err="1" smtClean="0">
                <a:latin typeface="Cambria" panose="02040503050406030204" pitchFamily="18" charset="0"/>
              </a:rPr>
              <a:t>Menulis</a:t>
            </a:r>
            <a:r>
              <a:rPr lang="en-US" dirty="0" smtClean="0">
                <a:latin typeface="Cambria" panose="02040503050406030204" pitchFamily="18" charset="0"/>
              </a:rPr>
              <a:t> Di Media Massa</a:t>
            </a:r>
            <a:endParaRPr lang="id-ID" dirty="0">
              <a:latin typeface="Cambria" panose="02040503050406030204" pitchFamily="18" charset="0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6282029" y="1601091"/>
            <a:ext cx="5157787" cy="508713"/>
          </a:xfrm>
        </p:spPr>
        <p:txBody>
          <a:bodyPr/>
          <a:lstStyle/>
          <a:p>
            <a:r>
              <a:rPr lang="en-US" dirty="0" err="1" smtClean="0">
                <a:latin typeface="Cambria" panose="02040503050406030204" pitchFamily="18" charset="0"/>
              </a:rPr>
              <a:t>Komponen</a:t>
            </a:r>
            <a:r>
              <a:rPr lang="en-US" dirty="0" smtClean="0">
                <a:latin typeface="Cambria" panose="02040503050406030204" pitchFamily="18" charset="0"/>
              </a:rPr>
              <a:t> 2: </a:t>
            </a:r>
            <a:r>
              <a:rPr lang="en-US" dirty="0" err="1" smtClean="0">
                <a:latin typeface="Cambria" panose="02040503050406030204" pitchFamily="18" charset="0"/>
              </a:rPr>
              <a:t>Penelitian</a:t>
            </a:r>
            <a:endParaRPr lang="id-ID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id-ID" sz="3600" dirty="0" smtClean="0">
                <a:latin typeface="Cambria" panose="02040503050406030204" pitchFamily="18" charset="0"/>
              </a:rPr>
              <a:t>Menyampaikan </a:t>
            </a:r>
            <a:r>
              <a:rPr lang="id-ID" sz="3600" dirty="0">
                <a:latin typeface="Cambria" panose="02040503050406030204" pitchFamily="18" charset="0"/>
              </a:rPr>
              <a:t>Orasi Ilmiah,</a:t>
            </a:r>
            <a:r>
              <a:rPr lang="en-US" sz="3600" dirty="0">
                <a:latin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</a:rPr>
              <a:t>Sebagai</a:t>
            </a:r>
            <a:r>
              <a:rPr lang="en-US" sz="3600" dirty="0">
                <a:latin typeface="Cambria" panose="02040503050406030204" pitchFamily="18" charset="0"/>
              </a:rPr>
              <a:t> Keynote speaker </a:t>
            </a:r>
            <a:r>
              <a:rPr lang="en-US" sz="3600" dirty="0" err="1">
                <a:latin typeface="Cambria" panose="02040503050406030204" pitchFamily="18" charset="0"/>
              </a:rPr>
              <a:t>pada</a:t>
            </a:r>
            <a:r>
              <a:rPr lang="en-US" sz="3600" dirty="0">
                <a:latin typeface="Cambria" panose="02040503050406030204" pitchFamily="18" charset="0"/>
              </a:rPr>
              <a:t> seminar</a:t>
            </a:r>
            <a:r>
              <a:rPr lang="id-ID" sz="3600" dirty="0">
                <a:latin typeface="Cambria" panose="02040503050406030204" pitchFamily="18" charset="0"/>
              </a:rPr>
              <a:t/>
            </a:r>
            <a:br>
              <a:rPr lang="id-ID" sz="3600" dirty="0">
                <a:latin typeface="Cambria" panose="02040503050406030204" pitchFamily="18" charset="0"/>
              </a:rPr>
            </a:b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63770154"/>
              </p:ext>
            </p:extLst>
          </p:nvPr>
        </p:nvGraphicFramePr>
        <p:xfrm>
          <a:off x="221234" y="1555155"/>
          <a:ext cx="11491200" cy="4738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422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Membimbing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Dosen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Yang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Lebih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Rendah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Pangkatnya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9492652"/>
              </p:ext>
            </p:extLst>
          </p:nvPr>
        </p:nvGraphicFramePr>
        <p:xfrm>
          <a:off x="3222170" y="1555155"/>
          <a:ext cx="8490263" cy="451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944" y="1843314"/>
            <a:ext cx="2774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Jumlah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Dosen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Bimbingan</a:t>
            </a:r>
            <a:r>
              <a:rPr lang="en-US" dirty="0" smtClean="0">
                <a:latin typeface="Cambria" panose="02040503050406030204" pitchFamily="18" charset="0"/>
              </a:rPr>
              <a:t> Minimum = 4</a:t>
            </a:r>
          </a:p>
          <a:p>
            <a:r>
              <a:rPr lang="en-US" dirty="0" err="1" smtClean="0">
                <a:latin typeface="Cambria" panose="02040503050406030204" pitchFamily="18" charset="0"/>
              </a:rPr>
              <a:t>Pertemuan</a:t>
            </a:r>
            <a:r>
              <a:rPr lang="en-US" dirty="0" smtClean="0">
                <a:latin typeface="Cambria" panose="02040503050406030204" pitchFamily="18" charset="0"/>
              </a:rPr>
              <a:t> Minimum 1x/</a:t>
            </a:r>
            <a:r>
              <a:rPr lang="en-US" dirty="0" err="1" smtClean="0">
                <a:latin typeface="Cambria" panose="02040503050406030204" pitchFamily="18" charset="0"/>
              </a:rPr>
              <a:t>minggu</a:t>
            </a:r>
            <a:r>
              <a:rPr lang="en-US" dirty="0" smtClean="0">
                <a:latin typeface="Cambria" panose="02040503050406030204" pitchFamily="18" charset="0"/>
              </a:rPr>
              <a:t> @ 1 jam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1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44450" y="19603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Menulis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Buku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Yang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Diterbitkan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/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Tdk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Diterbitkan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99387014"/>
              </p:ext>
            </p:extLst>
          </p:nvPr>
        </p:nvGraphicFramePr>
        <p:xfrm>
          <a:off x="3222170" y="1555155"/>
          <a:ext cx="8490263" cy="451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4485" y="1421648"/>
            <a:ext cx="313768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Tahapan</a:t>
            </a:r>
            <a:r>
              <a:rPr lang="en-US" dirty="0" smtClean="0">
                <a:latin typeface="Cambria" panose="02040503050406030204" pitchFamily="18" charset="0"/>
              </a:rPr>
              <a:t>:</a:t>
            </a:r>
          </a:p>
          <a:p>
            <a:r>
              <a:rPr lang="en-US" dirty="0">
                <a:latin typeface="Cambria" panose="02040503050406030204" pitchFamily="18" charset="0"/>
              </a:rPr>
              <a:t>*</a:t>
            </a:r>
            <a:r>
              <a:rPr lang="en-US" dirty="0" err="1">
                <a:latin typeface="Cambria" panose="02040503050406030204" pitchFamily="18" charset="0"/>
              </a:rPr>
              <a:t>Pendahuluan</a:t>
            </a:r>
            <a:r>
              <a:rPr lang="en-US" dirty="0">
                <a:latin typeface="Cambria" panose="02040503050406030204" pitchFamily="18" charset="0"/>
              </a:rPr>
              <a:t>= 25 ; *</a:t>
            </a:r>
            <a:r>
              <a:rPr lang="en-US" dirty="0" err="1">
                <a:latin typeface="Cambria" panose="02040503050406030204" pitchFamily="18" charset="0"/>
              </a:rPr>
              <a:t>Menyunting</a:t>
            </a:r>
            <a:r>
              <a:rPr lang="en-US" dirty="0">
                <a:latin typeface="Cambria" panose="02040503050406030204" pitchFamily="18" charset="0"/>
              </a:rPr>
              <a:t> 50% Isi </a:t>
            </a:r>
            <a:r>
              <a:rPr lang="en-US" dirty="0" err="1">
                <a:latin typeface="Cambria" panose="02040503050406030204" pitchFamily="18" charset="0"/>
              </a:rPr>
              <a:t>Buku</a:t>
            </a:r>
            <a:r>
              <a:rPr lang="en-US" dirty="0">
                <a:latin typeface="Cambria" panose="02040503050406030204" pitchFamily="18" charset="0"/>
              </a:rPr>
              <a:t> = 50 </a:t>
            </a:r>
            <a:r>
              <a:rPr lang="en-US" dirty="0" smtClean="0">
                <a:latin typeface="Cambria" panose="02040503050406030204" pitchFamily="18" charset="0"/>
              </a:rPr>
              <a:t>*</a:t>
            </a:r>
            <a:r>
              <a:rPr lang="en-US" dirty="0" err="1">
                <a:latin typeface="Cambria" panose="02040503050406030204" pitchFamily="18" charset="0"/>
              </a:rPr>
              <a:t>Menyelesaian</a:t>
            </a:r>
            <a:r>
              <a:rPr lang="en-US" dirty="0">
                <a:latin typeface="Cambria" panose="02040503050406030204" pitchFamily="18" charset="0"/>
              </a:rPr>
              <a:t> 100% </a:t>
            </a:r>
            <a:r>
              <a:rPr lang="en-US" dirty="0" err="1">
                <a:latin typeface="Cambria" panose="02040503050406030204" pitchFamily="18" charset="0"/>
              </a:rPr>
              <a:t>isi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buku</a:t>
            </a:r>
            <a:r>
              <a:rPr lang="en-US" dirty="0">
                <a:latin typeface="Cambria" panose="02040503050406030204" pitchFamily="18" charset="0"/>
              </a:rPr>
              <a:t> = 75 ; 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*</a:t>
            </a:r>
            <a:r>
              <a:rPr lang="en-US" dirty="0" err="1">
                <a:latin typeface="Cambria" panose="02040503050406030204" pitchFamily="18" charset="0"/>
              </a:rPr>
              <a:t>Mendapat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persetujuan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Penerbit</a:t>
            </a:r>
            <a:r>
              <a:rPr lang="en-US" dirty="0">
                <a:latin typeface="Cambria" panose="02040503050406030204" pitchFamily="18" charset="0"/>
              </a:rPr>
              <a:t>  = 85 ; 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*</a:t>
            </a:r>
            <a:r>
              <a:rPr lang="en-US" dirty="0" err="1">
                <a:latin typeface="Cambria" panose="02040503050406030204" pitchFamily="18" charset="0"/>
              </a:rPr>
              <a:t>Buku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dicetak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oleh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penerbit</a:t>
            </a:r>
            <a:r>
              <a:rPr lang="en-US" dirty="0">
                <a:latin typeface="Cambria" panose="02040503050406030204" pitchFamily="18" charset="0"/>
              </a:rPr>
              <a:t>  = </a:t>
            </a:r>
            <a:r>
              <a:rPr lang="en-US" dirty="0" smtClean="0">
                <a:latin typeface="Cambria" panose="02040503050406030204" pitchFamily="18" charset="0"/>
              </a:rPr>
              <a:t>100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err="1" smtClean="0">
                <a:latin typeface="Cambria" panose="02040503050406030204" pitchFamily="18" charset="0"/>
              </a:rPr>
              <a:t>Jumlah</a:t>
            </a:r>
            <a:r>
              <a:rPr lang="en-US" dirty="0" smtClean="0">
                <a:latin typeface="Cambria" panose="02040503050406030204" pitchFamily="18" charset="0"/>
              </a:rPr>
              <a:t> SKS </a:t>
            </a:r>
            <a:r>
              <a:rPr lang="en-US" dirty="0" err="1" smtClean="0">
                <a:latin typeface="Cambria" panose="02040503050406030204" pitchFamily="18" charset="0"/>
              </a:rPr>
              <a:t>Menulis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Buku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diterbitkan</a:t>
            </a:r>
            <a:r>
              <a:rPr lang="en-US" dirty="0" smtClean="0">
                <a:latin typeface="Cambria" panose="02040503050406030204" pitchFamily="18" charset="0"/>
              </a:rPr>
              <a:t> = 3</a:t>
            </a: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err="1">
                <a:latin typeface="Cambria" panose="02040503050406030204" pitchFamily="18" charset="0"/>
              </a:rPr>
              <a:t>Jumlah</a:t>
            </a:r>
            <a:r>
              <a:rPr lang="en-US" dirty="0">
                <a:latin typeface="Cambria" panose="02040503050406030204" pitchFamily="18" charset="0"/>
              </a:rPr>
              <a:t> SKS </a:t>
            </a:r>
            <a:r>
              <a:rPr lang="en-US" dirty="0" err="1">
                <a:latin typeface="Cambria" panose="02040503050406030204" pitchFamily="18" charset="0"/>
              </a:rPr>
              <a:t>Menulis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Buku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tidak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diterbitkan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= </a:t>
            </a:r>
            <a:r>
              <a:rPr lang="en-US" dirty="0" smtClean="0">
                <a:latin typeface="Cambria" panose="02040503050406030204" pitchFamily="18" charset="0"/>
              </a:rPr>
              <a:t>2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err="1">
                <a:latin typeface="Cambria" panose="02040503050406030204" pitchFamily="18" charset="0"/>
              </a:rPr>
              <a:t>Jumlah</a:t>
            </a:r>
            <a:r>
              <a:rPr lang="en-US" dirty="0">
                <a:latin typeface="Cambria" panose="02040503050406030204" pitchFamily="18" charset="0"/>
              </a:rPr>
              <a:t> SKS </a:t>
            </a:r>
            <a:r>
              <a:rPr lang="en-US" dirty="0" err="1">
                <a:latin typeface="Cambria" panose="02040503050406030204" pitchFamily="18" charset="0"/>
              </a:rPr>
              <a:t>Menulis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Buku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diterbitkan</a:t>
            </a:r>
            <a:r>
              <a:rPr lang="en-US" dirty="0" smtClean="0">
                <a:latin typeface="Cambria" panose="02040503050406030204" pitchFamily="18" charset="0"/>
              </a:rPr>
              <a:t> Int’l </a:t>
            </a:r>
            <a:r>
              <a:rPr lang="en-US" dirty="0">
                <a:latin typeface="Cambria" panose="02040503050406030204" pitchFamily="18" charset="0"/>
              </a:rPr>
              <a:t>= </a:t>
            </a:r>
            <a:r>
              <a:rPr lang="en-US" dirty="0" smtClean="0">
                <a:latin typeface="Cambria" panose="02040503050406030204" pitchFamily="18" charset="0"/>
              </a:rPr>
              <a:t>5</a:t>
            </a:r>
            <a:endParaRPr lang="en-US" dirty="0">
              <a:latin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8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44450" y="19603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Menerjemahkan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/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Menyunting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Buku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Yang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Diterbitkan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3593084"/>
              </p:ext>
            </p:extLst>
          </p:nvPr>
        </p:nvGraphicFramePr>
        <p:xfrm>
          <a:off x="3222170" y="1555155"/>
          <a:ext cx="8490263" cy="451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4485" y="1421648"/>
            <a:ext cx="31376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Tahapan</a:t>
            </a:r>
            <a:r>
              <a:rPr lang="en-US" dirty="0" smtClean="0">
                <a:latin typeface="Cambria" panose="02040503050406030204" pitchFamily="18" charset="0"/>
              </a:rPr>
              <a:t>:</a:t>
            </a:r>
          </a:p>
          <a:p>
            <a:r>
              <a:rPr lang="en-US" dirty="0">
                <a:latin typeface="Cambria" panose="02040503050406030204" pitchFamily="18" charset="0"/>
              </a:rPr>
              <a:t>*</a:t>
            </a:r>
            <a:r>
              <a:rPr lang="en-US" dirty="0" err="1">
                <a:latin typeface="Cambria" panose="02040503050406030204" pitchFamily="18" charset="0"/>
              </a:rPr>
              <a:t>Pendahuluan</a:t>
            </a:r>
            <a:r>
              <a:rPr lang="en-US" dirty="0">
                <a:latin typeface="Cambria" panose="02040503050406030204" pitchFamily="18" charset="0"/>
              </a:rPr>
              <a:t>= 25 ; *</a:t>
            </a:r>
            <a:r>
              <a:rPr lang="en-US" dirty="0" err="1">
                <a:latin typeface="Cambria" panose="02040503050406030204" pitchFamily="18" charset="0"/>
              </a:rPr>
              <a:t>Menyunting</a:t>
            </a:r>
            <a:r>
              <a:rPr lang="en-US" dirty="0">
                <a:latin typeface="Cambria" panose="02040503050406030204" pitchFamily="18" charset="0"/>
              </a:rPr>
              <a:t> 50% Isi </a:t>
            </a:r>
            <a:r>
              <a:rPr lang="en-US" dirty="0" err="1">
                <a:latin typeface="Cambria" panose="02040503050406030204" pitchFamily="18" charset="0"/>
              </a:rPr>
              <a:t>Buku</a:t>
            </a:r>
            <a:r>
              <a:rPr lang="en-US" dirty="0">
                <a:latin typeface="Cambria" panose="02040503050406030204" pitchFamily="18" charset="0"/>
              </a:rPr>
              <a:t> = 50 </a:t>
            </a:r>
            <a:r>
              <a:rPr lang="en-US" dirty="0" smtClean="0">
                <a:latin typeface="Cambria" panose="02040503050406030204" pitchFamily="18" charset="0"/>
              </a:rPr>
              <a:t>*</a:t>
            </a:r>
            <a:r>
              <a:rPr lang="en-US" dirty="0" err="1">
                <a:latin typeface="Cambria" panose="02040503050406030204" pitchFamily="18" charset="0"/>
              </a:rPr>
              <a:t>Menyelesaian</a:t>
            </a:r>
            <a:r>
              <a:rPr lang="en-US" dirty="0">
                <a:latin typeface="Cambria" panose="02040503050406030204" pitchFamily="18" charset="0"/>
              </a:rPr>
              <a:t> 100% </a:t>
            </a:r>
            <a:r>
              <a:rPr lang="en-US" dirty="0" err="1">
                <a:latin typeface="Cambria" panose="02040503050406030204" pitchFamily="18" charset="0"/>
              </a:rPr>
              <a:t>isi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buku</a:t>
            </a:r>
            <a:r>
              <a:rPr lang="en-US" dirty="0">
                <a:latin typeface="Cambria" panose="02040503050406030204" pitchFamily="18" charset="0"/>
              </a:rPr>
              <a:t> = 75 ; 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*</a:t>
            </a:r>
            <a:r>
              <a:rPr lang="en-US" dirty="0" err="1">
                <a:latin typeface="Cambria" panose="02040503050406030204" pitchFamily="18" charset="0"/>
              </a:rPr>
              <a:t>Mendapat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persetujuan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Penerbit</a:t>
            </a:r>
            <a:r>
              <a:rPr lang="en-US" dirty="0">
                <a:latin typeface="Cambria" panose="02040503050406030204" pitchFamily="18" charset="0"/>
              </a:rPr>
              <a:t>  = 85 ; 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*</a:t>
            </a:r>
            <a:r>
              <a:rPr lang="en-US" dirty="0" err="1">
                <a:latin typeface="Cambria" panose="02040503050406030204" pitchFamily="18" charset="0"/>
              </a:rPr>
              <a:t>Buku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dicetak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oleh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penerbit</a:t>
            </a:r>
            <a:r>
              <a:rPr lang="en-US" dirty="0">
                <a:latin typeface="Cambria" panose="02040503050406030204" pitchFamily="18" charset="0"/>
              </a:rPr>
              <a:t>  = </a:t>
            </a:r>
            <a:r>
              <a:rPr lang="en-US" dirty="0" smtClean="0">
                <a:latin typeface="Cambria" panose="02040503050406030204" pitchFamily="18" charset="0"/>
              </a:rPr>
              <a:t>100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err="1" smtClean="0">
                <a:latin typeface="Cambria" panose="02040503050406030204" pitchFamily="18" charset="0"/>
              </a:rPr>
              <a:t>Jumlah</a:t>
            </a:r>
            <a:r>
              <a:rPr lang="en-US" dirty="0" smtClean="0">
                <a:latin typeface="Cambria" panose="02040503050406030204" pitchFamily="18" charset="0"/>
              </a:rPr>
              <a:t> SKS </a:t>
            </a:r>
            <a:r>
              <a:rPr lang="en-US" dirty="0" err="1" smtClean="0">
                <a:latin typeface="Cambria" panose="02040503050406030204" pitchFamily="18" charset="0"/>
              </a:rPr>
              <a:t>Menerjemahkan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Buku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diterbitkan</a:t>
            </a:r>
            <a:r>
              <a:rPr lang="en-US" dirty="0" smtClean="0">
                <a:latin typeface="Cambria" panose="02040503050406030204" pitchFamily="18" charset="0"/>
              </a:rPr>
              <a:t> = 2</a:t>
            </a: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err="1">
                <a:latin typeface="Cambria" panose="02040503050406030204" pitchFamily="18" charset="0"/>
              </a:rPr>
              <a:t>Jumlah</a:t>
            </a:r>
            <a:r>
              <a:rPr lang="en-US" dirty="0">
                <a:latin typeface="Cambria" panose="02040503050406030204" pitchFamily="18" charset="0"/>
              </a:rPr>
              <a:t> SKS </a:t>
            </a:r>
            <a:r>
              <a:rPr lang="en-US" dirty="0" err="1" smtClean="0">
                <a:latin typeface="Cambria" panose="02040503050406030204" pitchFamily="18" charset="0"/>
              </a:rPr>
              <a:t>Menyunting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Buku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diterbitkan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= </a:t>
            </a:r>
            <a:r>
              <a:rPr lang="en-US" dirty="0" smtClean="0">
                <a:latin typeface="Cambria" panose="02040503050406030204" pitchFamily="18" charset="0"/>
              </a:rPr>
              <a:t>2</a:t>
            </a:r>
            <a:endParaRPr lang="en-US" dirty="0">
              <a:latin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44450" y="19603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Menulis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Di Media Massa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33216975"/>
              </p:ext>
            </p:extLst>
          </p:nvPr>
        </p:nvGraphicFramePr>
        <p:xfrm>
          <a:off x="3222170" y="1555155"/>
          <a:ext cx="8490263" cy="451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3457" y="2234448"/>
            <a:ext cx="313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Jumlah</a:t>
            </a:r>
            <a:r>
              <a:rPr lang="en-US" dirty="0" smtClean="0">
                <a:latin typeface="Cambria" panose="02040503050406030204" pitchFamily="18" charset="0"/>
              </a:rPr>
              <a:t> SKS = 1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0944" y="17145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1089" y="171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err="1" smtClean="0">
                <a:latin typeface="Cambria" panose="02040503050406030204" pitchFamily="18" charset="0"/>
              </a:rPr>
              <a:t>Komponen</a:t>
            </a:r>
            <a:r>
              <a:rPr lang="en-US" sz="3600" dirty="0" smtClean="0">
                <a:latin typeface="Cambria" panose="02040503050406030204" pitchFamily="18" charset="0"/>
              </a:rPr>
              <a:t> Tel U Point</a:t>
            </a:r>
            <a:r>
              <a:rPr lang="id-ID" sz="3600" dirty="0" smtClean="0">
                <a:latin typeface="Cambria" panose="02040503050406030204" pitchFamily="18" charset="0"/>
              </a:rPr>
              <a:t> </a:t>
            </a:r>
            <a:r>
              <a:rPr lang="en-US" sz="3600" dirty="0">
                <a:latin typeface="Cambria" panose="02040503050406030204" pitchFamily="18" charset="0"/>
              </a:rPr>
              <a:t>d</a:t>
            </a:r>
            <a:r>
              <a:rPr lang="id-ID" sz="3600" dirty="0" smtClean="0">
                <a:latin typeface="Cambria" panose="02040503050406030204" pitchFamily="18" charset="0"/>
              </a:rPr>
              <a:t>engan Sumber Data Fakultas</a:t>
            </a:r>
            <a:r>
              <a:rPr lang="en-US" sz="3600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>
                <a:latin typeface="Cambria" panose="02040503050406030204" pitchFamily="18" charset="0"/>
              </a:rPr>
              <a:t>KaUr</a:t>
            </a:r>
            <a:r>
              <a:rPr lang="en-US" sz="3600" b="1" dirty="0">
                <a:latin typeface="Cambria" panose="02040503050406030204" pitchFamily="18" charset="0"/>
              </a:rPr>
              <a:t> SDM</a:t>
            </a:r>
            <a:endParaRPr lang="en-GB" sz="3600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30355" y="1617006"/>
            <a:ext cx="5157787" cy="508713"/>
          </a:xfrm>
        </p:spPr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Komponen</a:t>
            </a:r>
            <a:r>
              <a:rPr lang="en-US" dirty="0">
                <a:latin typeface="Cambria" panose="02040503050406030204" pitchFamily="18" charset="0"/>
              </a:rPr>
              <a:t> 4: </a:t>
            </a:r>
            <a:r>
              <a:rPr lang="id-ID" dirty="0">
                <a:latin typeface="Cambria" panose="02040503050406030204" pitchFamily="18" charset="0"/>
              </a:rPr>
              <a:t>Penunjang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55" y="2239599"/>
            <a:ext cx="5157787" cy="3684588"/>
          </a:xfrm>
        </p:spPr>
        <p:txBody>
          <a:bodyPr>
            <a:normAutofit fontScale="85000" lnSpcReduction="10000"/>
          </a:bodyPr>
          <a:lstStyle/>
          <a:p>
            <a:r>
              <a:rPr lang="id-ID" dirty="0">
                <a:latin typeface="Cambria" panose="02040503050406030204" pitchFamily="18" charset="0"/>
              </a:rPr>
              <a:t>Pembina Unit Kegiatan Mahasiswa </a:t>
            </a:r>
          </a:p>
          <a:p>
            <a:r>
              <a:rPr lang="id-ID" dirty="0">
                <a:latin typeface="Cambria" panose="02040503050406030204" pitchFamily="18" charset="0"/>
              </a:rPr>
              <a:t>Pimpinan Organisasi Sosial Intern Sebagai Ketua/Wakil Ketua </a:t>
            </a:r>
          </a:p>
          <a:p>
            <a:r>
              <a:rPr lang="id-ID" dirty="0">
                <a:latin typeface="Cambria" panose="02040503050406030204" pitchFamily="18" charset="0"/>
              </a:rPr>
              <a:t>Jabatan Non Struktural </a:t>
            </a:r>
          </a:p>
          <a:p>
            <a:r>
              <a:rPr lang="id-ID" dirty="0">
                <a:latin typeface="Cambria" panose="02040503050406030204" pitchFamily="18" charset="0"/>
              </a:rPr>
              <a:t>Pelaksana Tugas Penunjang Almamater </a:t>
            </a:r>
          </a:p>
          <a:p>
            <a:r>
              <a:rPr lang="id-ID" dirty="0">
                <a:latin typeface="Cambria" panose="02040503050406030204" pitchFamily="18" charset="0"/>
              </a:rPr>
              <a:t>Mengikuti Pelatihan yang Linier Dengan Disiplin </a:t>
            </a:r>
            <a:r>
              <a:rPr lang="id-ID" dirty="0" smtClean="0">
                <a:latin typeface="Cambria" panose="02040503050406030204" pitchFamily="18" charset="0"/>
              </a:rPr>
              <a:t>Ilmu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Pembina </a:t>
            </a:r>
            <a:r>
              <a:rPr lang="en-US" dirty="0" err="1" smtClean="0">
                <a:latin typeface="Cambria" panose="02040503050406030204" pitchFamily="18" charset="0"/>
              </a:rPr>
              <a:t>Kompetisi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Mahasiswa</a:t>
            </a:r>
            <a:endParaRPr lang="id-ID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44450" y="19603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Pembina UKM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90535265"/>
              </p:ext>
            </p:extLst>
          </p:nvPr>
        </p:nvGraphicFramePr>
        <p:xfrm>
          <a:off x="3222170" y="1555155"/>
          <a:ext cx="8490263" cy="451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3457" y="2234448"/>
            <a:ext cx="3137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mbria" panose="02040503050406030204" pitchFamily="18" charset="0"/>
              </a:rPr>
              <a:t>Jumlah</a:t>
            </a:r>
            <a:r>
              <a:rPr lang="en-US" sz="2400" dirty="0" smtClean="0">
                <a:latin typeface="Cambria" panose="02040503050406030204" pitchFamily="18" charset="0"/>
              </a:rPr>
              <a:t> SKS = 1</a:t>
            </a:r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21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44450" y="19603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Pembina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Kelompok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Kompetisi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62061126"/>
              </p:ext>
            </p:extLst>
          </p:nvPr>
        </p:nvGraphicFramePr>
        <p:xfrm>
          <a:off x="3222170" y="1555155"/>
          <a:ext cx="8490263" cy="451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3457" y="2234448"/>
            <a:ext cx="3137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mbria" panose="02040503050406030204" pitchFamily="18" charset="0"/>
              </a:rPr>
              <a:t>Jumlah</a:t>
            </a:r>
            <a:r>
              <a:rPr lang="en-US" sz="2400" dirty="0" smtClean="0">
                <a:latin typeface="Cambria" panose="02040503050406030204" pitchFamily="18" charset="0"/>
              </a:rPr>
              <a:t> 1 SKS = 3 </a:t>
            </a:r>
            <a:r>
              <a:rPr lang="en-US" sz="2400" dirty="0" err="1" smtClean="0">
                <a:latin typeface="Cambria" panose="02040503050406030204" pitchFamily="18" charset="0"/>
              </a:rPr>
              <a:t>Kelompok</a:t>
            </a:r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5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35" y="2091002"/>
            <a:ext cx="3580990" cy="2154497"/>
          </a:xfrm>
          <a:prstGeom prst="rect">
            <a:avLst/>
          </a:prstGeom>
        </p:spPr>
      </p:pic>
      <p:sp>
        <p:nvSpPr>
          <p:cNvPr id="96" name="Shape 96"/>
          <p:cNvSpPr/>
          <p:nvPr/>
        </p:nvSpPr>
        <p:spPr>
          <a:xfrm>
            <a:off x="0" y="7674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32778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39567" y="227264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40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Refferences</a:t>
            </a:r>
            <a:endParaRPr lang="en-GB" sz="36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223" y="1964628"/>
            <a:ext cx="4284925" cy="2350996"/>
          </a:xfrm>
          <a:prstGeom prst="rect">
            <a:avLst/>
          </a:prstGeom>
        </p:spPr>
      </p:pic>
      <p:pic>
        <p:nvPicPr>
          <p:cNvPr id="5122" name="Picture 2" descr="Hasil gambar untuk plu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99" y="2899769"/>
            <a:ext cx="650543" cy="6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6412" y="4695114"/>
            <a:ext cx="2454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mbria" panose="02040503050406030204" pitchFamily="18" charset="0"/>
              </a:rPr>
              <a:t>BKD DIKTI</a:t>
            </a:r>
            <a:endParaRPr lang="en-GB" sz="2000" b="1" dirty="0"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94162" y="4347529"/>
            <a:ext cx="2454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Cambria" panose="02040503050406030204" pitchFamily="18" charset="0"/>
              </a:rPr>
              <a:t>Kebutuhan</a:t>
            </a:r>
            <a:r>
              <a:rPr lang="en-US" sz="2400" b="1" dirty="0" smtClean="0">
                <a:latin typeface="Cambria" panose="02040503050406030204" pitchFamily="18" charset="0"/>
              </a:rPr>
              <a:t> </a:t>
            </a:r>
            <a:r>
              <a:rPr lang="en-US" sz="2400" b="1" dirty="0" err="1" smtClean="0">
                <a:latin typeface="Cambria" panose="02040503050406030204" pitchFamily="18" charset="0"/>
              </a:rPr>
              <a:t>Institusi</a:t>
            </a:r>
            <a:endParaRPr lang="en-GB" sz="2400" b="1" dirty="0"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60" y="1841796"/>
            <a:ext cx="4348834" cy="2345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81" y="2698901"/>
            <a:ext cx="1043485" cy="8492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83854" y="4295004"/>
            <a:ext cx="2454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Tel U POINT</a:t>
            </a:r>
            <a:endParaRPr lang="en-GB" sz="3600" b="1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251" y="4070726"/>
            <a:ext cx="1471974" cy="147197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776015" y="1456105"/>
            <a:ext cx="4149684" cy="42814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0904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44450" y="19603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Pembina </a:t>
            </a:r>
            <a:r>
              <a:rPr lang="id-ID" sz="3600" dirty="0" smtClean="0">
                <a:latin typeface="Cambria" panose="02040503050406030204" pitchFamily="18" charset="0"/>
                <a:sym typeface="Cambria"/>
              </a:rPr>
              <a:t>Organisasi Sosial Intern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84097737"/>
              </p:ext>
            </p:extLst>
          </p:nvPr>
        </p:nvGraphicFramePr>
        <p:xfrm>
          <a:off x="3222170" y="1555155"/>
          <a:ext cx="8490263" cy="451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3457" y="2234448"/>
            <a:ext cx="31376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mbria" panose="02040503050406030204" pitchFamily="18" charset="0"/>
              </a:rPr>
              <a:t>Jumlah</a:t>
            </a:r>
            <a:r>
              <a:rPr lang="en-US" sz="2400" dirty="0" smtClean="0">
                <a:latin typeface="Cambria" panose="02040503050406030204" pitchFamily="18" charset="0"/>
              </a:rPr>
              <a:t> SKS = </a:t>
            </a:r>
            <a:r>
              <a:rPr lang="id-ID" sz="2400" dirty="0" smtClean="0">
                <a:latin typeface="Cambria" panose="02040503050406030204" pitchFamily="18" charset="0"/>
              </a:rPr>
              <a:t>1</a:t>
            </a:r>
          </a:p>
          <a:p>
            <a:endParaRPr lang="id-ID" sz="2400" dirty="0">
              <a:latin typeface="Cambria" panose="02040503050406030204" pitchFamily="18" charset="0"/>
            </a:endParaRPr>
          </a:p>
          <a:p>
            <a:r>
              <a:rPr lang="id-ID" sz="2400" dirty="0" smtClean="0">
                <a:latin typeface="Cambria" panose="02040503050406030204" pitchFamily="18" charset="0"/>
              </a:rPr>
              <a:t>Yang Dimaksud Pembina Organisasi Sosial Intern Seperti:</a:t>
            </a:r>
          </a:p>
          <a:p>
            <a:pPr marL="457200" indent="-457200">
              <a:buAutoNum type="arabicPeriod"/>
            </a:pPr>
            <a:r>
              <a:rPr lang="id-ID" sz="2400" dirty="0" smtClean="0">
                <a:latin typeface="Cambria" panose="02040503050406030204" pitchFamily="18" charset="0"/>
              </a:rPr>
              <a:t>DKM</a:t>
            </a:r>
          </a:p>
          <a:p>
            <a:pPr marL="457200" indent="-457200">
              <a:buAutoNum type="arabicPeriod"/>
            </a:pPr>
            <a:r>
              <a:rPr lang="id-ID" sz="2400" dirty="0" smtClean="0">
                <a:latin typeface="Cambria" panose="02040503050406030204" pitchFamily="18" charset="0"/>
              </a:rPr>
              <a:t>Lazis</a:t>
            </a:r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75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44450" y="19603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J</a:t>
            </a:r>
            <a:r>
              <a:rPr lang="id-ID" sz="3600" dirty="0" smtClean="0">
                <a:latin typeface="Cambria" panose="02040503050406030204" pitchFamily="18" charset="0"/>
                <a:sym typeface="Cambria"/>
              </a:rPr>
              <a:t>abatan Non Struktural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8053015"/>
              </p:ext>
            </p:extLst>
          </p:nvPr>
        </p:nvGraphicFramePr>
        <p:xfrm>
          <a:off x="6987653" y="1555155"/>
          <a:ext cx="4724779" cy="476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1234" y="1521593"/>
            <a:ext cx="31376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mbria" panose="02040503050406030204" pitchFamily="18" charset="0"/>
              </a:rPr>
              <a:t>Jumlah</a:t>
            </a:r>
            <a:r>
              <a:rPr lang="en-US" sz="2000" dirty="0" smtClean="0">
                <a:latin typeface="Cambria" panose="02040503050406030204" pitchFamily="18" charset="0"/>
              </a:rPr>
              <a:t> SKS</a:t>
            </a:r>
            <a:r>
              <a:rPr lang="id-ID" sz="2000" dirty="0" smtClean="0">
                <a:latin typeface="Cambria" panose="02040503050406030204" pitchFamily="18" charset="0"/>
              </a:rPr>
              <a:t>: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</a:t>
            </a:r>
            <a:r>
              <a:rPr lang="en-US" sz="2000" dirty="0" err="1">
                <a:latin typeface="Cambria" panose="02040503050406030204" pitchFamily="18" charset="0"/>
              </a:rPr>
              <a:t>Anggota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Senat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Fakultas</a:t>
            </a:r>
            <a:r>
              <a:rPr lang="en-US" sz="2000" dirty="0">
                <a:latin typeface="Cambria" panose="02040503050406030204" pitchFamily="18" charset="0"/>
              </a:rPr>
              <a:t>= 1;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</a:t>
            </a:r>
            <a:r>
              <a:rPr lang="en-US" sz="2000" dirty="0" err="1">
                <a:latin typeface="Cambria" panose="02040503050406030204" pitchFamily="18" charset="0"/>
              </a:rPr>
              <a:t>Ketua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Redaksi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Jurnal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ber</a:t>
            </a:r>
            <a:r>
              <a:rPr lang="en-US" sz="2000" dirty="0">
                <a:latin typeface="Cambria" panose="02040503050406030204" pitchFamily="18" charset="0"/>
              </a:rPr>
              <a:t>-ISSN=2;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</a:t>
            </a:r>
            <a:r>
              <a:rPr lang="en-US" sz="2000" dirty="0" err="1">
                <a:latin typeface="Cambria" panose="02040503050406030204" pitchFamily="18" charset="0"/>
              </a:rPr>
              <a:t>Anggota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Redaksi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Jurnal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ber</a:t>
            </a:r>
            <a:r>
              <a:rPr lang="en-US" sz="2000" dirty="0">
                <a:latin typeface="Cambria" panose="02040503050406030204" pitchFamily="18" charset="0"/>
              </a:rPr>
              <a:t>-ISSN=1;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</a:t>
            </a:r>
            <a:r>
              <a:rPr lang="en-US" sz="2000" dirty="0" err="1">
                <a:latin typeface="Cambria" panose="02040503050406030204" pitchFamily="18" charset="0"/>
              </a:rPr>
              <a:t>Ketua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Panitia</a:t>
            </a:r>
            <a:r>
              <a:rPr lang="en-US" sz="2000" dirty="0">
                <a:latin typeface="Cambria" panose="02040503050406030204" pitchFamily="18" charset="0"/>
              </a:rPr>
              <a:t> Ad Hoc=1;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</a:t>
            </a:r>
            <a:r>
              <a:rPr lang="en-US" sz="2000" dirty="0" err="1">
                <a:latin typeface="Cambria" panose="02040503050406030204" pitchFamily="18" charset="0"/>
              </a:rPr>
              <a:t>Anggota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Panitia</a:t>
            </a:r>
            <a:r>
              <a:rPr lang="en-US" sz="2000" dirty="0">
                <a:latin typeface="Cambria" panose="02040503050406030204" pitchFamily="18" charset="0"/>
              </a:rPr>
              <a:t> Ad Hoc=0,5;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</a:t>
            </a:r>
            <a:r>
              <a:rPr lang="en-US" sz="2000" dirty="0" smtClean="0">
                <a:latin typeface="Cambria" panose="02040503050406030204" pitchFamily="18" charset="0"/>
              </a:rPr>
              <a:t>Auditor/</a:t>
            </a:r>
            <a:r>
              <a:rPr lang="en-US" sz="2000" dirty="0" err="1" smtClean="0">
                <a:latin typeface="Cambria" panose="02040503050406030204" pitchFamily="18" charset="0"/>
              </a:rPr>
              <a:t>assesor</a:t>
            </a:r>
            <a:r>
              <a:rPr lang="en-US" sz="2000" dirty="0" smtClean="0">
                <a:latin typeface="Cambria" panose="02040503050406030204" pitchFamily="18" charset="0"/>
              </a:rPr>
              <a:t>=1</a:t>
            </a:r>
            <a:r>
              <a:rPr lang="en-US" sz="2000" dirty="0">
                <a:latin typeface="Cambria" panose="02040503050406030204" pitchFamily="18" charset="0"/>
              </a:rPr>
              <a:t>;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*Reviewer </a:t>
            </a:r>
            <a:r>
              <a:rPr lang="en-US" sz="2000" dirty="0" err="1">
                <a:latin typeface="Cambria" panose="02040503050406030204" pitchFamily="18" charset="0"/>
              </a:rPr>
              <a:t>penilai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angka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kredit</a:t>
            </a:r>
            <a:r>
              <a:rPr lang="en-US" sz="2000" dirty="0">
                <a:latin typeface="Cambria" panose="02040503050406030204" pitchFamily="18" charset="0"/>
              </a:rPr>
              <a:t> JFA=1;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*Reviewer </a:t>
            </a:r>
            <a:r>
              <a:rPr lang="en-US" sz="2000" dirty="0" err="1">
                <a:latin typeface="Cambria" panose="02040503050406030204" pitchFamily="18" charset="0"/>
              </a:rPr>
              <a:t>penelitian</a:t>
            </a:r>
            <a:r>
              <a:rPr lang="en-US" sz="2000" dirty="0">
                <a:latin typeface="Cambria" panose="02040503050406030204" pitchFamily="18" charset="0"/>
              </a:rPr>
              <a:t>/</a:t>
            </a:r>
            <a:r>
              <a:rPr lang="en-US" sz="2000" dirty="0" err="1">
                <a:latin typeface="Cambria" panose="02040503050406030204" pitchFamily="18" charset="0"/>
              </a:rPr>
              <a:t>hibah</a:t>
            </a:r>
            <a:r>
              <a:rPr lang="en-US" sz="2000" dirty="0">
                <a:latin typeface="Cambria" panose="02040503050406030204" pitchFamily="18" charset="0"/>
              </a:rPr>
              <a:t>=1;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03688" y="1521593"/>
            <a:ext cx="31376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mbria" panose="02040503050406030204" pitchFamily="18" charset="0"/>
              </a:rPr>
              <a:t>Kepanitiaan</a:t>
            </a:r>
            <a:r>
              <a:rPr lang="en-US" sz="2000" dirty="0" smtClean="0">
                <a:latin typeface="Cambria" panose="02040503050406030204" pitchFamily="18" charset="0"/>
              </a:rPr>
              <a:t> Ad-Hoc yang </a:t>
            </a:r>
            <a:r>
              <a:rPr lang="en-US" sz="2000" dirty="0" err="1" smtClean="0">
                <a:latin typeface="Cambria" panose="02040503050406030204" pitchFamily="18" charset="0"/>
              </a:rPr>
              <a:t>diakui</a:t>
            </a:r>
            <a:r>
              <a:rPr lang="en-US" sz="2000" dirty="0" smtClean="0">
                <a:latin typeface="Cambria" panose="02040503050406030204" pitchFamily="18" charset="0"/>
              </a:rPr>
              <a:t> BKD</a:t>
            </a:r>
            <a:r>
              <a:rPr lang="id-ID" sz="2000" dirty="0" smtClean="0">
                <a:latin typeface="Cambria" panose="02040503050406030204" pitchFamily="18" charset="0"/>
              </a:rPr>
              <a:t>:</a:t>
            </a:r>
            <a:endParaRPr lang="en-US" sz="2000" dirty="0" smtClean="0">
              <a:latin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</a:rPr>
              <a:t>*</a:t>
            </a:r>
            <a:r>
              <a:rPr lang="id-ID" sz="2000" dirty="0" smtClean="0">
                <a:latin typeface="Cambria" panose="02040503050406030204" pitchFamily="18" charset="0"/>
              </a:rPr>
              <a:t>Kepanitiaan </a:t>
            </a:r>
            <a:r>
              <a:rPr lang="id-ID" sz="2000" dirty="0">
                <a:latin typeface="Cambria" panose="02040503050406030204" pitchFamily="18" charset="0"/>
              </a:rPr>
              <a:t>akreditasi prodi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</a:t>
            </a:r>
            <a:r>
              <a:rPr lang="id-ID" sz="2000" dirty="0" smtClean="0">
                <a:latin typeface="Cambria" panose="02040503050406030204" pitchFamily="18" charset="0"/>
              </a:rPr>
              <a:t>Kepanitiaan </a:t>
            </a:r>
            <a:r>
              <a:rPr lang="id-ID" sz="2000" dirty="0">
                <a:latin typeface="Cambria" panose="02040503050406030204" pitchFamily="18" charset="0"/>
              </a:rPr>
              <a:t>Anniversary Universitas</a:t>
            </a:r>
          </a:p>
          <a:p>
            <a:r>
              <a:rPr lang="en-US" sz="2000" dirty="0">
                <a:latin typeface="Cambria" panose="02040503050406030204" pitchFamily="18" charset="0"/>
              </a:rPr>
              <a:t>*</a:t>
            </a:r>
            <a:r>
              <a:rPr lang="id-ID" sz="2000" dirty="0" smtClean="0">
                <a:latin typeface="Cambria" panose="02040503050406030204" pitchFamily="18" charset="0"/>
              </a:rPr>
              <a:t>Kepanitiaan </a:t>
            </a:r>
            <a:r>
              <a:rPr lang="id-ID" sz="2000" dirty="0">
                <a:latin typeface="Cambria" panose="02040503050406030204" pitchFamily="18" charset="0"/>
              </a:rPr>
              <a:t>Konferensi </a:t>
            </a:r>
          </a:p>
          <a:p>
            <a:r>
              <a:rPr lang="id-ID" sz="2000" dirty="0" smtClean="0">
                <a:latin typeface="Cambria" panose="02040503050406030204" pitchFamily="18" charset="0"/>
              </a:rPr>
              <a:t>Kepanitiaan </a:t>
            </a:r>
            <a:r>
              <a:rPr lang="id-ID" sz="2000" dirty="0">
                <a:latin typeface="Cambria" panose="02040503050406030204" pitchFamily="18" charset="0"/>
              </a:rPr>
              <a:t>penyelenggaraan pameran </a:t>
            </a:r>
            <a:r>
              <a:rPr lang="id-ID" sz="2000" dirty="0" smtClean="0">
                <a:latin typeface="Cambria" panose="02040503050406030204" pitchFamily="18" charset="0"/>
              </a:rPr>
              <a:t>seni</a:t>
            </a:r>
            <a:r>
              <a:rPr lang="en-ID" sz="2000" dirty="0" smtClean="0">
                <a:latin typeface="Cambria" panose="02040503050406030204" pitchFamily="18" charset="0"/>
              </a:rPr>
              <a:t>/</a:t>
            </a:r>
            <a:r>
              <a:rPr lang="en-ID" sz="2000" dirty="0" err="1" smtClean="0">
                <a:latin typeface="Cambria" panose="02040503050406030204" pitchFamily="18" charset="0"/>
              </a:rPr>
              <a:t>keprofesian</a:t>
            </a:r>
            <a:endParaRPr lang="id-ID" sz="2000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32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44450" y="19603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Pelaksana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Tugas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Penunjang</a:t>
            </a: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 </a:t>
            </a:r>
            <a:r>
              <a:rPr lang="en-US" sz="3600" dirty="0" err="1" smtClean="0">
                <a:latin typeface="Cambria" panose="02040503050406030204" pitchFamily="18" charset="0"/>
                <a:sym typeface="Cambria"/>
              </a:rPr>
              <a:t>Alamamater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87856133"/>
              </p:ext>
            </p:extLst>
          </p:nvPr>
        </p:nvGraphicFramePr>
        <p:xfrm>
          <a:off x="4285397" y="1555155"/>
          <a:ext cx="7427035" cy="451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1234" y="1521593"/>
            <a:ext cx="31376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Yang </a:t>
            </a:r>
            <a:r>
              <a:rPr lang="en-US" sz="2000" dirty="0" err="1">
                <a:latin typeface="Cambria" panose="02040503050406030204" pitchFamily="18" charset="0"/>
              </a:rPr>
              <a:t>masuk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kategori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ini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adalah</a:t>
            </a:r>
            <a:r>
              <a:rPr lang="en-US" sz="2000" dirty="0">
                <a:latin typeface="Cambria" panose="02040503050406030204" pitchFamily="18" charset="0"/>
              </a:rPr>
              <a:t>:</a:t>
            </a:r>
          </a:p>
          <a:p>
            <a:r>
              <a:rPr lang="en-US" sz="2000" dirty="0">
                <a:latin typeface="Cambria" panose="02040503050406030204" pitchFamily="18" charset="0"/>
              </a:rPr>
              <a:t>1. </a:t>
            </a:r>
            <a:r>
              <a:rPr lang="en-US" sz="2000" dirty="0" err="1">
                <a:latin typeface="Cambria" panose="02040503050406030204" pitchFamily="18" charset="0"/>
              </a:rPr>
              <a:t>Sebagai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juri</a:t>
            </a:r>
            <a:r>
              <a:rPr lang="en-US" sz="2000" dirty="0">
                <a:latin typeface="Cambria" panose="02040503050406030204" pitchFamily="18" charset="0"/>
              </a:rPr>
              <a:t>/reviewer/</a:t>
            </a:r>
            <a:r>
              <a:rPr lang="en-US" sz="2000" dirty="0" err="1">
                <a:latin typeface="Cambria" panose="02040503050406030204" pitchFamily="18" charset="0"/>
              </a:rPr>
              <a:t>pembuat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soal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perlombaan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tingkat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nasional</a:t>
            </a:r>
            <a:r>
              <a:rPr lang="en-US" sz="2000" dirty="0">
                <a:latin typeface="Cambria" panose="02040503050406030204" pitchFamily="18" charset="0"/>
              </a:rPr>
              <a:t> (</a:t>
            </a:r>
            <a:r>
              <a:rPr lang="en-US" sz="2000" dirty="0" err="1">
                <a:latin typeface="Cambria" panose="02040503050406030204" pitchFamily="18" charset="0"/>
              </a:rPr>
              <a:t>gemastik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</a:rPr>
              <a:t>pimnas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</a:rPr>
              <a:t>inaicta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</a:rPr>
              <a:t>olimpiade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sains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</a:rPr>
              <a:t>dll</a:t>
            </a:r>
            <a:r>
              <a:rPr lang="en-US" sz="2000" dirty="0">
                <a:latin typeface="Cambria" panose="02040503050406030204" pitchFamily="18" charset="0"/>
              </a:rPr>
              <a:t>)</a:t>
            </a:r>
          </a:p>
          <a:p>
            <a:r>
              <a:rPr lang="en-US" sz="2000" dirty="0">
                <a:latin typeface="Cambria" panose="02040503050406030204" pitchFamily="18" charset="0"/>
              </a:rPr>
              <a:t>2. </a:t>
            </a:r>
            <a:r>
              <a:rPr lang="en-US" sz="2000" dirty="0" err="1">
                <a:latin typeface="Cambria" panose="02040503050406030204" pitchFamily="18" charset="0"/>
              </a:rPr>
              <a:t>Sebagai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pengurus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dalam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komunitas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profesional</a:t>
            </a:r>
            <a:r>
              <a:rPr lang="en-US" sz="2000" dirty="0">
                <a:latin typeface="Cambria" panose="02040503050406030204" pitchFamily="18" charset="0"/>
              </a:rPr>
              <a:t> (</a:t>
            </a:r>
            <a:r>
              <a:rPr lang="en-US" sz="2000" dirty="0" err="1">
                <a:latin typeface="Cambria" panose="02040503050406030204" pitchFamily="18" charset="0"/>
              </a:rPr>
              <a:t>aptikom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dirty="0" smtClean="0">
                <a:latin typeface="Cambria" panose="02040503050406030204" pitchFamily="18" charset="0"/>
              </a:rPr>
              <a:t>IEEE, </a:t>
            </a:r>
            <a:r>
              <a:rPr lang="en-US" sz="2000" dirty="0" err="1" smtClean="0">
                <a:latin typeface="Cambria" panose="02040503050406030204" pitchFamily="18" charset="0"/>
              </a:rPr>
              <a:t>dll</a:t>
            </a:r>
            <a:r>
              <a:rPr lang="en-US" sz="2000" dirty="0">
                <a:latin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48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-44450" y="196030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6834" y="197649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-331469" y="6069838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234" y="1468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 smtClean="0">
                <a:latin typeface="Cambria" panose="02040503050406030204" pitchFamily="18" charset="0"/>
                <a:sym typeface="Cambria"/>
              </a:rPr>
              <a:t>M</a:t>
            </a:r>
            <a:r>
              <a:rPr lang="id-ID" sz="3600" dirty="0" smtClean="0">
                <a:latin typeface="Cambria" panose="02040503050406030204" pitchFamily="18" charset="0"/>
                <a:sym typeface="Cambria"/>
              </a:rPr>
              <a:t>engikuti Pelatihan Yang Linier Dengan Disiplin Ilmu</a:t>
            </a:r>
            <a:endParaRPr lang="en-GB" sz="3600" b="1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53456782"/>
              </p:ext>
            </p:extLst>
          </p:nvPr>
        </p:nvGraphicFramePr>
        <p:xfrm>
          <a:off x="3222170" y="1555155"/>
          <a:ext cx="8490263" cy="451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1234" y="2479536"/>
            <a:ext cx="3137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mbria" panose="02040503050406030204" pitchFamily="18" charset="0"/>
              </a:rPr>
              <a:t>Jumlah</a:t>
            </a:r>
            <a:r>
              <a:rPr lang="en-US" sz="2000" dirty="0" smtClean="0">
                <a:latin typeface="Cambria" panose="02040503050406030204" pitchFamily="18" charset="0"/>
              </a:rPr>
              <a:t> SKS</a:t>
            </a:r>
            <a:r>
              <a:rPr lang="id-ID" sz="2000" dirty="0" smtClean="0">
                <a:latin typeface="Cambria" panose="02040503050406030204" pitchFamily="18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88743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-44450" y="1915109"/>
            <a:ext cx="9347599" cy="2183199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User Manual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Tel U Point</a:t>
            </a:r>
            <a:endParaRPr lang="en-GB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471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53178" y="117649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36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944568"/>
            <a:ext cx="8569239" cy="5940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384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49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53178" y="117649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600" dirty="0"/>
              <a:t>Step-by-Step </a:t>
            </a:r>
            <a:r>
              <a:rPr lang="en-US" sz="3600" dirty="0" err="1"/>
              <a:t>Simulasi</a:t>
            </a:r>
            <a:r>
              <a:rPr lang="en-US" sz="3600" dirty="0"/>
              <a:t> Generate </a:t>
            </a:r>
            <a:r>
              <a:rPr lang="en-US" sz="3600" dirty="0" smtClean="0"/>
              <a:t>BKD : </a:t>
            </a:r>
            <a:r>
              <a:rPr lang="en-US" sz="3600" dirty="0" err="1" smtClean="0"/>
              <a:t>dari</a:t>
            </a:r>
            <a:r>
              <a:rPr lang="en-US" sz="3600" dirty="0" smtClean="0"/>
              <a:t> User Manual </a:t>
            </a:r>
            <a:endParaRPr lang="en-US" sz="36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342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53178" y="117649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600" dirty="0"/>
              <a:t>Step-by-Step </a:t>
            </a:r>
            <a:r>
              <a:rPr lang="en-US" sz="3600" dirty="0" err="1"/>
              <a:t>Simulasi</a:t>
            </a:r>
            <a:r>
              <a:rPr lang="en-US" sz="3600" dirty="0"/>
              <a:t> Generate </a:t>
            </a:r>
            <a:r>
              <a:rPr lang="en-US" sz="3600" dirty="0" smtClean="0"/>
              <a:t>BKD : </a:t>
            </a:r>
            <a:r>
              <a:rPr lang="en-US" sz="3600" dirty="0" err="1" smtClean="0"/>
              <a:t>dari</a:t>
            </a:r>
            <a:r>
              <a:rPr lang="en-US" sz="3600" dirty="0" smtClean="0"/>
              <a:t> User Manual </a:t>
            </a:r>
            <a:endParaRPr lang="en-US" sz="36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826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53178" y="117649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600" dirty="0"/>
              <a:t>Step-by-Step </a:t>
            </a:r>
            <a:r>
              <a:rPr lang="en-US" sz="3600" dirty="0" err="1"/>
              <a:t>Simulasi</a:t>
            </a:r>
            <a:r>
              <a:rPr lang="en-US" sz="3600" dirty="0"/>
              <a:t> Generate </a:t>
            </a:r>
            <a:r>
              <a:rPr lang="en-US" sz="3600" dirty="0" smtClean="0"/>
              <a:t>BKD : </a:t>
            </a:r>
            <a:r>
              <a:rPr lang="en-US" sz="3600" dirty="0" err="1" smtClean="0"/>
              <a:t>dari</a:t>
            </a:r>
            <a:r>
              <a:rPr lang="en-US" sz="3600" dirty="0" smtClean="0"/>
              <a:t> User Manual </a:t>
            </a:r>
            <a:endParaRPr lang="en-US" sz="36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51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53178" y="117649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600" dirty="0"/>
              <a:t>Step-by-Step </a:t>
            </a:r>
            <a:r>
              <a:rPr lang="en-US" sz="3600" dirty="0" err="1"/>
              <a:t>Simulasi</a:t>
            </a:r>
            <a:r>
              <a:rPr lang="en-US" sz="3600" dirty="0"/>
              <a:t> Generate </a:t>
            </a:r>
            <a:r>
              <a:rPr lang="en-US" sz="3600" dirty="0" smtClean="0"/>
              <a:t>BKD : </a:t>
            </a:r>
            <a:r>
              <a:rPr lang="en-US" sz="3600" dirty="0" err="1" smtClean="0"/>
              <a:t>dari</a:t>
            </a:r>
            <a:r>
              <a:rPr lang="en-US" sz="3600" dirty="0" smtClean="0"/>
              <a:t> User Manual </a:t>
            </a:r>
            <a:endParaRPr lang="en-US" sz="36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414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99837" y="237313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 </a:t>
            </a:r>
            <a:endParaRPr lang="en-GB" sz="40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55516655"/>
              </p:ext>
            </p:extLst>
          </p:nvPr>
        </p:nvGraphicFramePr>
        <p:xfrm>
          <a:off x="1857829" y="1625600"/>
          <a:ext cx="8650514" cy="4694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9556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36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012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36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6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36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21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77421" y="139459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223850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285749" y="6092824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marL="33866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3600" dirty="0"/>
          </a:p>
        </p:txBody>
      </p:sp>
      <p:sp>
        <p:nvSpPr>
          <p:cNvPr id="9" name="Shape 100"/>
          <p:cNvSpPr txBox="1">
            <a:spLocks/>
          </p:cNvSpPr>
          <p:nvPr/>
        </p:nvSpPr>
        <p:spPr>
          <a:xfrm>
            <a:off x="458980" y="2265529"/>
            <a:ext cx="11123420" cy="2374711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3866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57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662" y="6319838"/>
            <a:ext cx="9177338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1309688" y="6092826"/>
            <a:ext cx="9144001" cy="5000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id-ID" sz="3200" b="1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id-ID" sz="1700" b="1" dirty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sz="1700" b="1" dirty="0" err="1">
                <a:solidFill>
                  <a:schemeClr val="bg1">
                    <a:lumMod val="65000"/>
                  </a:schemeClr>
                </a:solidFill>
              </a:rPr>
              <a:t>telkomuniversity</a:t>
            </a:r>
            <a:r>
              <a:rPr lang="en-US" sz="17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id-ID" sz="1700" b="1" dirty="0">
                <a:solidFill>
                  <a:schemeClr val="bg1">
                    <a:lumMod val="65000"/>
                  </a:schemeClr>
                </a:solidFill>
              </a:rPr>
              <a:t>ac.id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074201" y="2568933"/>
            <a:ext cx="9144000" cy="853826"/>
          </a:xfrm>
        </p:spPr>
        <p:txBody>
          <a:bodyPr>
            <a:normAutofit fontScale="90000"/>
          </a:bodyPr>
          <a:lstStyle/>
          <a:p>
            <a:r>
              <a:rPr lang="id-ID" b="1" dirty="0" smtClean="0">
                <a:latin typeface="Cambria" pitchFamily="18" charset="0"/>
              </a:rPr>
              <a:t>Terima Kasih</a:t>
            </a:r>
            <a:endParaRPr lang="en-US" b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77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9988" y="281944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Rubrik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</a:t>
            </a:r>
            <a:endParaRPr lang="en-GB" sz="32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351049158"/>
              </p:ext>
            </p:extLst>
          </p:nvPr>
        </p:nvGraphicFramePr>
        <p:xfrm>
          <a:off x="-415004" y="2148114"/>
          <a:ext cx="5096183" cy="371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75" y="1876527"/>
            <a:ext cx="7320603" cy="3971375"/>
          </a:xfrm>
          <a:prstGeom prst="rect">
            <a:avLst/>
          </a:prstGeom>
        </p:spPr>
      </p:pic>
      <p:sp>
        <p:nvSpPr>
          <p:cNvPr id="3" name="Curved Down Arrow 2"/>
          <p:cNvSpPr/>
          <p:nvPr/>
        </p:nvSpPr>
        <p:spPr>
          <a:xfrm rot="21239670">
            <a:off x="3096135" y="1442109"/>
            <a:ext cx="2829122" cy="938688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72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25594" y="237313"/>
            <a:ext cx="9585325" cy="835025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</a:t>
            </a:r>
            <a:endParaRPr lang="en-GB" sz="32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050063473"/>
              </p:ext>
            </p:extLst>
          </p:nvPr>
        </p:nvGraphicFramePr>
        <p:xfrm>
          <a:off x="-415004" y="1915886"/>
          <a:ext cx="5096183" cy="3948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2428778"/>
              </p:ext>
            </p:extLst>
          </p:nvPr>
        </p:nvGraphicFramePr>
        <p:xfrm>
          <a:off x="5663822" y="1780026"/>
          <a:ext cx="5342340" cy="3859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Striped Right Arrow 11"/>
          <p:cNvSpPr/>
          <p:nvPr/>
        </p:nvSpPr>
        <p:spPr>
          <a:xfrm>
            <a:off x="3976914" y="3106056"/>
            <a:ext cx="1571661" cy="1070765"/>
          </a:xfrm>
          <a:prstGeom prst="stripedRightArrow">
            <a:avLst>
              <a:gd name="adj1" fmla="val 34862"/>
              <a:gd name="adj2" fmla="val 48529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4415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383847" y="6358000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Formulasi</a:t>
            </a:r>
            <a:r>
              <a:rPr lang="en-GB" sz="3200" i="1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–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Tahap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1 :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Proporsi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Beban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SKS</a:t>
            </a:r>
            <a:endParaRPr lang="en-GB" sz="24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0671" t="47843" r="19546" b="24085"/>
          <a:stretch/>
        </p:blipFill>
        <p:spPr>
          <a:xfrm>
            <a:off x="609600" y="1822810"/>
            <a:ext cx="10205106" cy="230807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3737" y="1925406"/>
            <a:ext cx="2678806" cy="246699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Callout 14"/>
          <p:cNvSpPr/>
          <p:nvPr/>
        </p:nvSpPr>
        <p:spPr>
          <a:xfrm>
            <a:off x="5712152" y="4651160"/>
            <a:ext cx="5026025" cy="1668678"/>
          </a:xfrm>
          <a:prstGeom prst="wedgeEllipseCallout">
            <a:avLst>
              <a:gd name="adj1" fmla="val 13133"/>
              <a:gd name="adj2" fmla="val -8720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Kenaikan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SKS 100% 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disesuaikan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kenaikan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JFA 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karena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penghargaan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diberikan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remunerasi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 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berbeda</a:t>
            </a:r>
            <a:r>
              <a:rPr lang="en-US" sz="1400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214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450" y="6319838"/>
            <a:ext cx="12236399" cy="5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-3" y="16627"/>
            <a:ext cx="12192000" cy="12763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5867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37797" r="36215" b="18140"/>
          <a:stretch/>
        </p:blipFill>
        <p:spPr>
          <a:xfrm>
            <a:off x="10738178" y="46426"/>
            <a:ext cx="975600" cy="12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-383847" y="6358000"/>
            <a:ext cx="12192000" cy="5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457189" indent="-457189" algn="ctr">
              <a:lnSpc>
                <a:spcPct val="80000"/>
              </a:lnSpc>
              <a:buSzPct val="25000"/>
            </a:pPr>
            <a:r>
              <a:rPr lang="en-GB" sz="3947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096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www.telkomuniversity.ac.id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912718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4000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Komponen</a:t>
            </a:r>
            <a:r>
              <a:rPr lang="en-GB" sz="4000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Tel U Point</a:t>
            </a:r>
            <a:br>
              <a:rPr lang="en-GB" sz="40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Tahap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2 : </a:t>
            </a:r>
            <a:r>
              <a:rPr lang="en-GB" sz="3200" i="1" cap="none" dirty="0" err="1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Konversi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SKS </a:t>
            </a:r>
            <a:r>
              <a:rPr lang="en-GB" sz="3200" i="1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Wingdings" panose="05000000000000000000" pitchFamily="2" charset="2"/>
              </a:rPr>
              <a:t> %NKI</a:t>
            </a:r>
            <a:endParaRPr lang="en-GB" sz="2400" i="1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452" t="31470" r="46568" b="6558"/>
          <a:stretch/>
        </p:blipFill>
        <p:spPr>
          <a:xfrm>
            <a:off x="439585" y="1326064"/>
            <a:ext cx="5834502" cy="4960735"/>
          </a:xfrm>
          <a:prstGeom prst="rect">
            <a:avLst/>
          </a:prstGeom>
        </p:spPr>
      </p:pic>
      <p:sp>
        <p:nvSpPr>
          <p:cNvPr id="51" name="Oval Callout 50"/>
          <p:cNvSpPr/>
          <p:nvPr/>
        </p:nvSpPr>
        <p:spPr>
          <a:xfrm>
            <a:off x="7206173" y="2923283"/>
            <a:ext cx="4507605" cy="2112356"/>
          </a:xfrm>
          <a:prstGeom prst="wedgeEllipseCallout">
            <a:avLst>
              <a:gd name="adj1" fmla="val -51953"/>
              <a:gd name="adj2" fmla="val -33951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Pencapaian</a:t>
            </a:r>
            <a:r>
              <a:rPr lang="en-GB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200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Sks</a:t>
            </a:r>
            <a:r>
              <a:rPr lang="en-GB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200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Setiap</a:t>
            </a:r>
            <a:r>
              <a:rPr lang="en-GB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200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Dosen</a:t>
            </a:r>
            <a:r>
              <a:rPr lang="en-GB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di mapping </a:t>
            </a:r>
            <a:r>
              <a:rPr lang="en-GB" sz="200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terhadap</a:t>
            </a:r>
            <a:r>
              <a:rPr lang="en-GB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GB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Wingdings" panose="05000000000000000000" pitchFamily="2" charset="2"/>
              </a:rPr>
              <a:t> %</a:t>
            </a:r>
            <a:r>
              <a:rPr lang="en-GB" sz="2000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Wingdings" panose="05000000000000000000" pitchFamily="2" charset="2"/>
              </a:rPr>
              <a:t>NKI</a:t>
            </a:r>
            <a:endParaRPr lang="en-GB" sz="2000" dirty="0">
              <a:solidFill>
                <a:schemeClr val="dk1"/>
              </a:solidFill>
              <a:latin typeface="Cambria"/>
              <a:ea typeface="Cambria"/>
              <a:cs typeface="Cambria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Cambria"/>
                <a:sym typeface="Wingdings" panose="05000000000000000000" pitchFamily="2" charset="2"/>
              </a:rPr>
              <a:t>Range NKI : 80 </a:t>
            </a:r>
            <a:r>
              <a:rPr lang="en-US" sz="2000" dirty="0">
                <a:solidFill>
                  <a:schemeClr val="dk1"/>
                </a:solidFill>
                <a:latin typeface="Cambria"/>
                <a:sym typeface="Wingdings" panose="05000000000000000000" pitchFamily="2" charset="2"/>
              </a:rPr>
              <a:t>– 120%</a:t>
            </a:r>
            <a:endParaRPr lang="en-GB" sz="2000" dirty="0"/>
          </a:p>
        </p:txBody>
      </p:sp>
      <p:sp>
        <p:nvSpPr>
          <p:cNvPr id="7" name="Right Brace 6"/>
          <p:cNvSpPr/>
          <p:nvPr/>
        </p:nvSpPr>
        <p:spPr>
          <a:xfrm>
            <a:off x="6336406" y="2150772"/>
            <a:ext cx="772732" cy="3953814"/>
          </a:xfrm>
          <a:prstGeom prst="rightBrace">
            <a:avLst>
              <a:gd name="adj1" fmla="val 60000"/>
              <a:gd name="adj2" fmla="val 2785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4113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3-11-11 Slide Tel-U.potx" id="{AB74D79D-0C95-4E55-AE0F-E77CEB339DB9}" vid="{63723D1B-0651-4744-9E31-3E3ACF797A1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4563</Words>
  <Application>Microsoft Office PowerPoint</Application>
  <PresentationFormat>Widescreen</PresentationFormat>
  <Paragraphs>623</Paragraphs>
  <Slides>54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Calibri</vt:lpstr>
      <vt:lpstr>Calibri Light</vt:lpstr>
      <vt:lpstr>Cambria</vt:lpstr>
      <vt:lpstr>Cambria Math</vt:lpstr>
      <vt:lpstr>Myriad Pro</vt:lpstr>
      <vt:lpstr>Rockwell</vt:lpstr>
      <vt:lpstr>Rockwell Condensed</vt:lpstr>
      <vt:lpstr>Times New Roman</vt:lpstr>
      <vt:lpstr>Wingdings</vt:lpstr>
      <vt:lpstr>Wood Type</vt:lpstr>
      <vt:lpstr>Office Theme</vt:lpstr>
      <vt:lpstr>Tel U POINT Performance On INdividual and insTitution</vt:lpstr>
      <vt:lpstr>Objective dan Benefit</vt:lpstr>
      <vt:lpstr>Tel U POINT  (Performance On Individual and insTitution)</vt:lpstr>
      <vt:lpstr>Tel U POINT Refferences</vt:lpstr>
      <vt:lpstr>Komponen Tel U Point </vt:lpstr>
      <vt:lpstr>Komponen Tel U Point -Rubrik -</vt:lpstr>
      <vt:lpstr>Komponen Tel U Point -Formulasi -</vt:lpstr>
      <vt:lpstr>Komponen Tel U Point -Formulasi – Tahap 1 : Proporsi Beban SKS</vt:lpstr>
      <vt:lpstr>Komponen Tel U Point Formulasi – Tahap 2 : Konversi SKS  %NKI</vt:lpstr>
      <vt:lpstr>Komponen Tel U Point Formulasi – Tahap 3 : Formulasi Akhir</vt:lpstr>
      <vt:lpstr>Komponen Tel U Point Formulasi – Tahap 3 : Formulasi Akhir (Harmonisasi NKU)</vt:lpstr>
      <vt:lpstr>Komponen Tel U Point Formulasi – Tahap 3 : Formulasi Akhir (Kelebihan SKS) </vt:lpstr>
      <vt:lpstr> Formula Readiness :  Sks Lebih </vt:lpstr>
      <vt:lpstr> Formula Readiness :  Sks Lebih </vt:lpstr>
      <vt:lpstr>Contoh  Simulasi 1: Dosen</vt:lpstr>
      <vt:lpstr>Contoh Simulasi 2: Dosen Struktural</vt:lpstr>
      <vt:lpstr>Komponen Tel U Point Unit Pemilik Proses dan User</vt:lpstr>
      <vt:lpstr>Komponen Tel U Point Aplikasi Tel U POINT</vt:lpstr>
      <vt:lpstr>Siklus Tel U POINT</vt:lpstr>
      <vt:lpstr>Timeline Implementasi  Tel U POINT Ganjil 2017/2018 (31 Juli 2017 – 30 Desember 2017)</vt:lpstr>
      <vt:lpstr>Timeline Pelaksanaan Generate  Tel U POINT Ganjil 2017/2018</vt:lpstr>
      <vt:lpstr>Komponen Tel U Point User : Fakultas  </vt:lpstr>
      <vt:lpstr>  Role (Peran) Fakultas KaUr SDM dan KaUr Akademik</vt:lpstr>
      <vt:lpstr>Komponen Tel U Point dengan Sumber Data Fakultas KaUr Akademik</vt:lpstr>
      <vt:lpstr>Asistensi Tugas/Praktikum</vt:lpstr>
      <vt:lpstr>Pembimbing KP</vt:lpstr>
      <vt:lpstr>Penguji Proposal TA/PA/Tesis/Disertasi</vt:lpstr>
      <vt:lpstr>Pembimbing Seminar TA/PA</vt:lpstr>
      <vt:lpstr>Pembimbing TA/PA/Tesis/Disertasi</vt:lpstr>
      <vt:lpstr>Penguji Sidang TA/PA/Tesis/Disertasi</vt:lpstr>
      <vt:lpstr>Komponen Tel U Point dengan Sumber Data Fakultas KaUr SDM</vt:lpstr>
      <vt:lpstr> Menyampaikan Orasi Ilmiah, Sebagai Keynote speaker pada seminar </vt:lpstr>
      <vt:lpstr>Membimbing Dosen Yang Lebih Rendah Pangkatnya</vt:lpstr>
      <vt:lpstr>Menulis Buku Yang Diterbitkan/Tdk Diterbitkan</vt:lpstr>
      <vt:lpstr>Menerjemahkan/Menyunting Buku Yang Diterbitkan</vt:lpstr>
      <vt:lpstr>Menulis Di Media Massa</vt:lpstr>
      <vt:lpstr>Komponen Tel U Point dengan Sumber Data Fakultas KaUr SDM</vt:lpstr>
      <vt:lpstr>Pembina UKM</vt:lpstr>
      <vt:lpstr>Pembina Kelompok Kompetisi</vt:lpstr>
      <vt:lpstr>Pembina Organisasi Sosial Intern</vt:lpstr>
      <vt:lpstr>Jabatan Non Struktural</vt:lpstr>
      <vt:lpstr>Pelaksana Tugas Penunjang Alamamater</vt:lpstr>
      <vt:lpstr>Mengikuti Pelatihan Yang Linier Dengan Disiplin Ilmu</vt:lpstr>
      <vt:lpstr>User Manual  Tel U Point</vt:lpstr>
      <vt:lpstr>PowerPoint Presentation</vt:lpstr>
      <vt:lpstr>Step-by-Step Simulasi Generate BKD : dari User Manual </vt:lpstr>
      <vt:lpstr>Step-by-Step Simulasi Generate BKD : dari User Manual </vt:lpstr>
      <vt:lpstr>Step-by-Step Simulasi Generate BKD : dari User Manual </vt:lpstr>
      <vt:lpstr>Step-by-Step Simulasi Generate BKD : dari User Manual 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bkd 2017/2018</dc:title>
  <dc:creator>AivaNuril</dc:creator>
  <cp:lastModifiedBy>AivaNuril</cp:lastModifiedBy>
  <cp:revision>127</cp:revision>
  <dcterms:modified xsi:type="dcterms:W3CDTF">2018-02-22T05:45:20Z</dcterms:modified>
</cp:coreProperties>
</file>